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21"/>
  </p:notesMasterIdLst>
  <p:sldIdLst>
    <p:sldId id="256" r:id="rId2"/>
    <p:sldId id="258" r:id="rId3"/>
    <p:sldId id="267" r:id="rId4"/>
    <p:sldId id="268" r:id="rId5"/>
    <p:sldId id="269" r:id="rId6"/>
    <p:sldId id="259" r:id="rId7"/>
    <p:sldId id="271" r:id="rId8"/>
    <p:sldId id="273" r:id="rId9"/>
    <p:sldId id="257" r:id="rId10"/>
    <p:sldId id="276" r:id="rId11"/>
    <p:sldId id="262" r:id="rId12"/>
    <p:sldId id="263" r:id="rId13"/>
    <p:sldId id="264" r:id="rId14"/>
    <p:sldId id="265" r:id="rId15"/>
    <p:sldId id="275" r:id="rId16"/>
    <p:sldId id="266" r:id="rId17"/>
    <p:sldId id="260" r:id="rId18"/>
    <p:sldId id="270"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g, Yongqi" initials="PY" lastIdx="1" clrIdx="0">
    <p:extLst>
      <p:ext uri="{19B8F6BF-5375-455C-9EA6-DF929625EA0E}">
        <p15:presenceInfo xmlns:p15="http://schemas.microsoft.com/office/powerpoint/2012/main" userId="S::yqp55@austin.eid.utexas.edu::76bc62fa-45c4-4ec0-a00c-19e45bcce0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518"/>
  </p:normalViewPr>
  <p:slideViewPr>
    <p:cSldViewPr snapToGrid="0" snapToObjects="1">
      <p:cViewPr varScale="1">
        <p:scale>
          <a:sx n="107" d="100"/>
          <a:sy n="107" d="100"/>
        </p:scale>
        <p:origin x="73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6T17:00:20.251" idx="1">
    <p:pos x="10" y="10"/>
    <p:text/>
    <p:extLst>
      <p:ext uri="{C676402C-5697-4E1C-873F-D02D1690AC5C}">
        <p15:threadingInfo xmlns:p15="http://schemas.microsoft.com/office/powerpoint/2012/main" timeZoneBias="300"/>
      </p:ext>
    </p:extLst>
  </p:cm>
</p:cmLst>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084DB-911C-4EE7-9BD0-3EFD8FE39BE0}"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9172E57F-A511-4AE3-B2F9-B85CB7E03705}">
      <dgm:prSet/>
      <dgm:spPr/>
      <dgm:t>
        <a:bodyPr/>
        <a:lstStyle/>
        <a:p>
          <a:r>
            <a:rPr lang="en-US"/>
            <a:t>Basic explanation: Why python matters </a:t>
          </a:r>
        </a:p>
      </dgm:t>
    </dgm:pt>
    <dgm:pt modelId="{BD499541-BF26-457E-A299-FF3F9EF213BD}" type="parTrans" cxnId="{9F93BB37-FFE1-40F2-95E8-C02849B1B92F}">
      <dgm:prSet/>
      <dgm:spPr/>
      <dgm:t>
        <a:bodyPr/>
        <a:lstStyle/>
        <a:p>
          <a:endParaRPr lang="en-US"/>
        </a:p>
      </dgm:t>
    </dgm:pt>
    <dgm:pt modelId="{F2DBC0CD-D152-460F-AF5E-15DA56C3BD54}" type="sibTrans" cxnId="{9F93BB37-FFE1-40F2-95E8-C02849B1B92F}">
      <dgm:prSet/>
      <dgm:spPr/>
      <dgm:t>
        <a:bodyPr/>
        <a:lstStyle/>
        <a:p>
          <a:endParaRPr lang="en-US"/>
        </a:p>
      </dgm:t>
    </dgm:pt>
    <dgm:pt modelId="{F19E3532-7823-4368-BB8A-EE6465D16C0E}">
      <dgm:prSet/>
      <dgm:spPr/>
      <dgm:t>
        <a:bodyPr/>
        <a:lstStyle/>
        <a:p>
          <a:r>
            <a:rPr lang="en-US" dirty="0"/>
            <a:t>List all the packages we use:</a:t>
          </a:r>
        </a:p>
      </dgm:t>
    </dgm:pt>
    <dgm:pt modelId="{5FB36D4E-D78C-4E76-A5B3-9DB83952B08A}" type="parTrans" cxnId="{2E2172EF-B8C8-4E1C-80EC-C2C69E6413E9}">
      <dgm:prSet/>
      <dgm:spPr/>
      <dgm:t>
        <a:bodyPr/>
        <a:lstStyle/>
        <a:p>
          <a:endParaRPr lang="en-US"/>
        </a:p>
      </dgm:t>
    </dgm:pt>
    <dgm:pt modelId="{CF07AA13-D5B6-4926-BF9D-81C38F49E696}" type="sibTrans" cxnId="{2E2172EF-B8C8-4E1C-80EC-C2C69E6413E9}">
      <dgm:prSet/>
      <dgm:spPr/>
      <dgm:t>
        <a:bodyPr/>
        <a:lstStyle/>
        <a:p>
          <a:endParaRPr lang="en-US"/>
        </a:p>
      </dgm:t>
    </dgm:pt>
    <dgm:pt modelId="{3B0C3D78-D01F-4E3B-8FAF-2579B01B3600}">
      <dgm:prSet/>
      <dgm:spPr/>
      <dgm:t>
        <a:bodyPr/>
        <a:lstStyle/>
        <a:p>
          <a:r>
            <a:rPr lang="en-US" dirty="0" err="1"/>
            <a:t>Numpy</a:t>
          </a:r>
          <a:endParaRPr lang="en-US" dirty="0"/>
        </a:p>
      </dgm:t>
    </dgm:pt>
    <dgm:pt modelId="{8FC51086-3CF9-43E1-9903-ECFFC4F8DA70}" type="parTrans" cxnId="{8FEBE1D4-CB4B-4866-8970-8266DB68AA01}">
      <dgm:prSet/>
      <dgm:spPr/>
      <dgm:t>
        <a:bodyPr/>
        <a:lstStyle/>
        <a:p>
          <a:endParaRPr lang="en-US"/>
        </a:p>
      </dgm:t>
    </dgm:pt>
    <dgm:pt modelId="{A823FA18-2045-42B0-BDA6-4D6855910D60}" type="sibTrans" cxnId="{8FEBE1D4-CB4B-4866-8970-8266DB68AA01}">
      <dgm:prSet/>
      <dgm:spPr/>
      <dgm:t>
        <a:bodyPr/>
        <a:lstStyle/>
        <a:p>
          <a:endParaRPr lang="en-US"/>
        </a:p>
      </dgm:t>
    </dgm:pt>
    <dgm:pt modelId="{06C6A50B-4DA6-4543-AF41-AB18DDA188F4}">
      <dgm:prSet/>
      <dgm:spPr/>
      <dgm:t>
        <a:bodyPr/>
        <a:lstStyle/>
        <a:p>
          <a:r>
            <a:rPr lang="en-US"/>
            <a:t>Pandas</a:t>
          </a:r>
        </a:p>
      </dgm:t>
    </dgm:pt>
    <dgm:pt modelId="{F9A73CF3-2DF9-43E6-8967-25F8B3D3E745}" type="parTrans" cxnId="{19587622-CACC-4CF2-8A42-24038DD581B8}">
      <dgm:prSet/>
      <dgm:spPr/>
      <dgm:t>
        <a:bodyPr/>
        <a:lstStyle/>
        <a:p>
          <a:endParaRPr lang="en-US"/>
        </a:p>
      </dgm:t>
    </dgm:pt>
    <dgm:pt modelId="{9E589BA3-9C07-41D6-AE18-FADAB7284B60}" type="sibTrans" cxnId="{19587622-CACC-4CF2-8A42-24038DD581B8}">
      <dgm:prSet/>
      <dgm:spPr/>
      <dgm:t>
        <a:bodyPr/>
        <a:lstStyle/>
        <a:p>
          <a:endParaRPr lang="en-US"/>
        </a:p>
      </dgm:t>
    </dgm:pt>
    <dgm:pt modelId="{B1054C8F-8C32-4670-B6F2-99FB4FDF7B0B}">
      <dgm:prSet/>
      <dgm:spPr/>
      <dgm:t>
        <a:bodyPr/>
        <a:lstStyle/>
        <a:p>
          <a:r>
            <a:rPr lang="en-US" dirty="0"/>
            <a:t>Matplotlib</a:t>
          </a:r>
        </a:p>
      </dgm:t>
    </dgm:pt>
    <dgm:pt modelId="{726B4FE0-5DD6-4AFF-942F-CA3E3593477B}" type="parTrans" cxnId="{6E4FDD07-2EEF-41B2-99C4-985D7C073AD5}">
      <dgm:prSet/>
      <dgm:spPr/>
      <dgm:t>
        <a:bodyPr/>
        <a:lstStyle/>
        <a:p>
          <a:endParaRPr lang="en-US"/>
        </a:p>
      </dgm:t>
    </dgm:pt>
    <dgm:pt modelId="{07FAA697-82C8-4149-849D-8571D8B116D2}" type="sibTrans" cxnId="{6E4FDD07-2EEF-41B2-99C4-985D7C073AD5}">
      <dgm:prSet/>
      <dgm:spPr/>
      <dgm:t>
        <a:bodyPr/>
        <a:lstStyle/>
        <a:p>
          <a:endParaRPr lang="en-US"/>
        </a:p>
      </dgm:t>
    </dgm:pt>
    <dgm:pt modelId="{04783326-D991-4285-97D6-7531A899FAB3}">
      <dgm:prSet/>
      <dgm:spPr/>
      <dgm:t>
        <a:bodyPr/>
        <a:lstStyle/>
        <a:p>
          <a:r>
            <a:rPr lang="en-US" dirty="0"/>
            <a:t>seaborn</a:t>
          </a:r>
        </a:p>
      </dgm:t>
    </dgm:pt>
    <dgm:pt modelId="{F5FBAAE1-5F4A-4C82-9265-BC47AF7C7EAC}" type="parTrans" cxnId="{18B151CB-A0F3-49A0-920B-5E8A0C05AB59}">
      <dgm:prSet/>
      <dgm:spPr/>
      <dgm:t>
        <a:bodyPr/>
        <a:lstStyle/>
        <a:p>
          <a:endParaRPr lang="en-US"/>
        </a:p>
      </dgm:t>
    </dgm:pt>
    <dgm:pt modelId="{9E98A2C3-24A6-4BA4-8A2C-E235D075A50C}" type="sibTrans" cxnId="{18B151CB-A0F3-49A0-920B-5E8A0C05AB59}">
      <dgm:prSet/>
      <dgm:spPr/>
      <dgm:t>
        <a:bodyPr/>
        <a:lstStyle/>
        <a:p>
          <a:endParaRPr lang="en-US"/>
        </a:p>
      </dgm:t>
    </dgm:pt>
    <dgm:pt modelId="{243579E6-5AAB-47B7-A1D3-2A16B0306721}">
      <dgm:prSet/>
      <dgm:spPr/>
      <dgm:t>
        <a:bodyPr/>
        <a:lstStyle/>
        <a:p>
          <a:r>
            <a:rPr lang="en-US"/>
            <a:t>Insert some codes for each method and explain it</a:t>
          </a:r>
        </a:p>
      </dgm:t>
    </dgm:pt>
    <dgm:pt modelId="{2B902628-EC88-4E45-9484-208DF122E142}" type="parTrans" cxnId="{7F1C8AF2-E7CE-434F-94C3-5073FB8C9335}">
      <dgm:prSet/>
      <dgm:spPr/>
      <dgm:t>
        <a:bodyPr/>
        <a:lstStyle/>
        <a:p>
          <a:endParaRPr lang="en-US"/>
        </a:p>
      </dgm:t>
    </dgm:pt>
    <dgm:pt modelId="{84035B8C-3DB6-4585-A25D-AA11BE8CE1B7}" type="sibTrans" cxnId="{7F1C8AF2-E7CE-434F-94C3-5073FB8C9335}">
      <dgm:prSet/>
      <dgm:spPr/>
      <dgm:t>
        <a:bodyPr/>
        <a:lstStyle/>
        <a:p>
          <a:endParaRPr lang="en-US"/>
        </a:p>
      </dgm:t>
    </dgm:pt>
    <dgm:pt modelId="{58AB26F2-8A00-4D62-8ED8-8DE582AE6367}">
      <dgm:prSet/>
      <dgm:spPr/>
      <dgm:t>
        <a:bodyPr/>
        <a:lstStyle/>
        <a:p>
          <a:r>
            <a:rPr lang="en-US"/>
            <a:t>Applications of Data Analysis using Python for Covid-19</a:t>
          </a:r>
        </a:p>
      </dgm:t>
    </dgm:pt>
    <dgm:pt modelId="{8EBDAF4C-4556-4E53-A6BD-2093D19D7CA5}" type="parTrans" cxnId="{C4774D55-2EE6-4036-8AAB-98706C0ED973}">
      <dgm:prSet/>
      <dgm:spPr/>
      <dgm:t>
        <a:bodyPr/>
        <a:lstStyle/>
        <a:p>
          <a:endParaRPr lang="en-US"/>
        </a:p>
      </dgm:t>
    </dgm:pt>
    <dgm:pt modelId="{450EBA41-669B-4300-8BF5-E5836569E90D}" type="sibTrans" cxnId="{C4774D55-2EE6-4036-8AAB-98706C0ED973}">
      <dgm:prSet/>
      <dgm:spPr/>
      <dgm:t>
        <a:bodyPr/>
        <a:lstStyle/>
        <a:p>
          <a:endParaRPr lang="en-US"/>
        </a:p>
      </dgm:t>
    </dgm:pt>
    <dgm:pt modelId="{990D0C0B-BF53-224A-AEDD-59E0A2EA1BBA}" type="pres">
      <dgm:prSet presAssocID="{FF3084DB-911C-4EE7-9BD0-3EFD8FE39BE0}" presName="linear" presStyleCnt="0">
        <dgm:presLayoutVars>
          <dgm:dir/>
          <dgm:animLvl val="lvl"/>
          <dgm:resizeHandles val="exact"/>
        </dgm:presLayoutVars>
      </dgm:prSet>
      <dgm:spPr/>
    </dgm:pt>
    <dgm:pt modelId="{1F644BC9-4BE0-0E43-B436-8103998A3F0A}" type="pres">
      <dgm:prSet presAssocID="{9172E57F-A511-4AE3-B2F9-B85CB7E03705}" presName="parentLin" presStyleCnt="0"/>
      <dgm:spPr/>
    </dgm:pt>
    <dgm:pt modelId="{4C64AB47-7067-A14B-9AF1-ABF25E9D5EDD}" type="pres">
      <dgm:prSet presAssocID="{9172E57F-A511-4AE3-B2F9-B85CB7E03705}" presName="parentLeftMargin" presStyleLbl="node1" presStyleIdx="0" presStyleCnt="4"/>
      <dgm:spPr/>
    </dgm:pt>
    <dgm:pt modelId="{D43AB9F2-BCCD-074B-90EE-BBB16E15FED0}" type="pres">
      <dgm:prSet presAssocID="{9172E57F-A511-4AE3-B2F9-B85CB7E03705}" presName="parentText" presStyleLbl="node1" presStyleIdx="0" presStyleCnt="4">
        <dgm:presLayoutVars>
          <dgm:chMax val="0"/>
          <dgm:bulletEnabled val="1"/>
        </dgm:presLayoutVars>
      </dgm:prSet>
      <dgm:spPr/>
    </dgm:pt>
    <dgm:pt modelId="{56DD5628-E03D-BE47-A044-F240D56DFDE1}" type="pres">
      <dgm:prSet presAssocID="{9172E57F-A511-4AE3-B2F9-B85CB7E03705}" presName="negativeSpace" presStyleCnt="0"/>
      <dgm:spPr/>
    </dgm:pt>
    <dgm:pt modelId="{B650029E-4817-C540-B83D-6C22AB8ADCB2}" type="pres">
      <dgm:prSet presAssocID="{9172E57F-A511-4AE3-B2F9-B85CB7E03705}" presName="childText" presStyleLbl="conFgAcc1" presStyleIdx="0" presStyleCnt="4">
        <dgm:presLayoutVars>
          <dgm:bulletEnabled val="1"/>
        </dgm:presLayoutVars>
      </dgm:prSet>
      <dgm:spPr/>
    </dgm:pt>
    <dgm:pt modelId="{561FE004-60EC-AB4E-A552-99BB138590C4}" type="pres">
      <dgm:prSet presAssocID="{F2DBC0CD-D152-460F-AF5E-15DA56C3BD54}" presName="spaceBetweenRectangles" presStyleCnt="0"/>
      <dgm:spPr/>
    </dgm:pt>
    <dgm:pt modelId="{346D9714-ED2D-4B44-9A30-38D04F532FD3}" type="pres">
      <dgm:prSet presAssocID="{F19E3532-7823-4368-BB8A-EE6465D16C0E}" presName="parentLin" presStyleCnt="0"/>
      <dgm:spPr/>
    </dgm:pt>
    <dgm:pt modelId="{C57350DC-941F-9849-8647-C510AB720909}" type="pres">
      <dgm:prSet presAssocID="{F19E3532-7823-4368-BB8A-EE6465D16C0E}" presName="parentLeftMargin" presStyleLbl="node1" presStyleIdx="0" presStyleCnt="4"/>
      <dgm:spPr/>
    </dgm:pt>
    <dgm:pt modelId="{2EDAE2DC-879C-674F-835C-EBF96633E46E}" type="pres">
      <dgm:prSet presAssocID="{F19E3532-7823-4368-BB8A-EE6465D16C0E}" presName="parentText" presStyleLbl="node1" presStyleIdx="1" presStyleCnt="4">
        <dgm:presLayoutVars>
          <dgm:chMax val="0"/>
          <dgm:bulletEnabled val="1"/>
        </dgm:presLayoutVars>
      </dgm:prSet>
      <dgm:spPr/>
    </dgm:pt>
    <dgm:pt modelId="{A25F275D-E77A-F94B-A8EE-B58C68B816DD}" type="pres">
      <dgm:prSet presAssocID="{F19E3532-7823-4368-BB8A-EE6465D16C0E}" presName="negativeSpace" presStyleCnt="0"/>
      <dgm:spPr/>
    </dgm:pt>
    <dgm:pt modelId="{16DB3592-C23F-CF4B-869E-7635225E1DA0}" type="pres">
      <dgm:prSet presAssocID="{F19E3532-7823-4368-BB8A-EE6465D16C0E}" presName="childText" presStyleLbl="conFgAcc1" presStyleIdx="1" presStyleCnt="4">
        <dgm:presLayoutVars>
          <dgm:bulletEnabled val="1"/>
        </dgm:presLayoutVars>
      </dgm:prSet>
      <dgm:spPr/>
    </dgm:pt>
    <dgm:pt modelId="{8E4E087B-6B90-AC40-A978-53FE89069983}" type="pres">
      <dgm:prSet presAssocID="{CF07AA13-D5B6-4926-BF9D-81C38F49E696}" presName="spaceBetweenRectangles" presStyleCnt="0"/>
      <dgm:spPr/>
    </dgm:pt>
    <dgm:pt modelId="{36050C6B-8F1A-5A42-8EBC-FDBE0BE2E45A}" type="pres">
      <dgm:prSet presAssocID="{243579E6-5AAB-47B7-A1D3-2A16B0306721}" presName="parentLin" presStyleCnt="0"/>
      <dgm:spPr/>
    </dgm:pt>
    <dgm:pt modelId="{1A6BF17E-2594-A848-BE60-CFBF15A09E85}" type="pres">
      <dgm:prSet presAssocID="{243579E6-5AAB-47B7-A1D3-2A16B0306721}" presName="parentLeftMargin" presStyleLbl="node1" presStyleIdx="1" presStyleCnt="4"/>
      <dgm:spPr/>
    </dgm:pt>
    <dgm:pt modelId="{4B997505-8831-D842-BA79-2F3F5A3E1D38}" type="pres">
      <dgm:prSet presAssocID="{243579E6-5AAB-47B7-A1D3-2A16B0306721}" presName="parentText" presStyleLbl="node1" presStyleIdx="2" presStyleCnt="4">
        <dgm:presLayoutVars>
          <dgm:chMax val="0"/>
          <dgm:bulletEnabled val="1"/>
        </dgm:presLayoutVars>
      </dgm:prSet>
      <dgm:spPr/>
    </dgm:pt>
    <dgm:pt modelId="{655ED69B-0C15-E64B-A49D-231DB691020D}" type="pres">
      <dgm:prSet presAssocID="{243579E6-5AAB-47B7-A1D3-2A16B0306721}" presName="negativeSpace" presStyleCnt="0"/>
      <dgm:spPr/>
    </dgm:pt>
    <dgm:pt modelId="{921A13B8-AEBC-5341-A394-73477F14A08B}" type="pres">
      <dgm:prSet presAssocID="{243579E6-5AAB-47B7-A1D3-2A16B0306721}" presName="childText" presStyleLbl="conFgAcc1" presStyleIdx="2" presStyleCnt="4">
        <dgm:presLayoutVars>
          <dgm:bulletEnabled val="1"/>
        </dgm:presLayoutVars>
      </dgm:prSet>
      <dgm:spPr/>
    </dgm:pt>
    <dgm:pt modelId="{3DD452BE-714A-234F-A740-85E1A138B112}" type="pres">
      <dgm:prSet presAssocID="{84035B8C-3DB6-4585-A25D-AA11BE8CE1B7}" presName="spaceBetweenRectangles" presStyleCnt="0"/>
      <dgm:spPr/>
    </dgm:pt>
    <dgm:pt modelId="{9DBFD62E-99AB-0E4C-AA2A-29B5E8B0B07B}" type="pres">
      <dgm:prSet presAssocID="{58AB26F2-8A00-4D62-8ED8-8DE582AE6367}" presName="parentLin" presStyleCnt="0"/>
      <dgm:spPr/>
    </dgm:pt>
    <dgm:pt modelId="{02A34A4D-1CA9-A444-866D-0D0B109A7DDF}" type="pres">
      <dgm:prSet presAssocID="{58AB26F2-8A00-4D62-8ED8-8DE582AE6367}" presName="parentLeftMargin" presStyleLbl="node1" presStyleIdx="2" presStyleCnt="4"/>
      <dgm:spPr/>
    </dgm:pt>
    <dgm:pt modelId="{7C614EAE-E5AD-1044-854F-D16E410C2966}" type="pres">
      <dgm:prSet presAssocID="{58AB26F2-8A00-4D62-8ED8-8DE582AE6367}" presName="parentText" presStyleLbl="node1" presStyleIdx="3" presStyleCnt="4">
        <dgm:presLayoutVars>
          <dgm:chMax val="0"/>
          <dgm:bulletEnabled val="1"/>
        </dgm:presLayoutVars>
      </dgm:prSet>
      <dgm:spPr/>
    </dgm:pt>
    <dgm:pt modelId="{95A98DF3-7060-E442-BCC7-D1358692CFA1}" type="pres">
      <dgm:prSet presAssocID="{58AB26F2-8A00-4D62-8ED8-8DE582AE6367}" presName="negativeSpace" presStyleCnt="0"/>
      <dgm:spPr/>
    </dgm:pt>
    <dgm:pt modelId="{471268D0-1DE5-C940-AF63-F802FEA3CEC6}" type="pres">
      <dgm:prSet presAssocID="{58AB26F2-8A00-4D62-8ED8-8DE582AE6367}" presName="childText" presStyleLbl="conFgAcc1" presStyleIdx="3" presStyleCnt="4">
        <dgm:presLayoutVars>
          <dgm:bulletEnabled val="1"/>
        </dgm:presLayoutVars>
      </dgm:prSet>
      <dgm:spPr/>
    </dgm:pt>
  </dgm:ptLst>
  <dgm:cxnLst>
    <dgm:cxn modelId="{1DD01D03-AD61-BC4F-A30B-F2336489DEEB}" type="presOf" srcId="{F19E3532-7823-4368-BB8A-EE6465D16C0E}" destId="{C57350DC-941F-9849-8647-C510AB720909}" srcOrd="0" destOrd="0" presId="urn:microsoft.com/office/officeart/2005/8/layout/list1"/>
    <dgm:cxn modelId="{6E4FDD07-2EEF-41B2-99C4-985D7C073AD5}" srcId="{F19E3532-7823-4368-BB8A-EE6465D16C0E}" destId="{B1054C8F-8C32-4670-B6F2-99FB4FDF7B0B}" srcOrd="2" destOrd="0" parTransId="{726B4FE0-5DD6-4AFF-942F-CA3E3593477B}" sibTransId="{07FAA697-82C8-4149-849D-8571D8B116D2}"/>
    <dgm:cxn modelId="{19587622-CACC-4CF2-8A42-24038DD581B8}" srcId="{F19E3532-7823-4368-BB8A-EE6465D16C0E}" destId="{06C6A50B-4DA6-4543-AF41-AB18DDA188F4}" srcOrd="1" destOrd="0" parTransId="{F9A73CF3-2DF9-43E6-8967-25F8B3D3E745}" sibTransId="{9E589BA3-9C07-41D6-AE18-FADAB7284B60}"/>
    <dgm:cxn modelId="{9F93BB37-FFE1-40F2-95E8-C02849B1B92F}" srcId="{FF3084DB-911C-4EE7-9BD0-3EFD8FE39BE0}" destId="{9172E57F-A511-4AE3-B2F9-B85CB7E03705}" srcOrd="0" destOrd="0" parTransId="{BD499541-BF26-457E-A299-FF3F9EF213BD}" sibTransId="{F2DBC0CD-D152-460F-AF5E-15DA56C3BD54}"/>
    <dgm:cxn modelId="{E0FAD743-EB7D-FB4A-8B22-8C48033ED756}" type="presOf" srcId="{04783326-D991-4285-97D6-7531A899FAB3}" destId="{16DB3592-C23F-CF4B-869E-7635225E1DA0}" srcOrd="0" destOrd="3" presId="urn:microsoft.com/office/officeart/2005/8/layout/list1"/>
    <dgm:cxn modelId="{C4774D55-2EE6-4036-8AAB-98706C0ED973}" srcId="{FF3084DB-911C-4EE7-9BD0-3EFD8FE39BE0}" destId="{58AB26F2-8A00-4D62-8ED8-8DE582AE6367}" srcOrd="3" destOrd="0" parTransId="{8EBDAF4C-4556-4E53-A6BD-2093D19D7CA5}" sibTransId="{450EBA41-669B-4300-8BF5-E5836569E90D}"/>
    <dgm:cxn modelId="{0002A659-269C-2B40-8DCD-0888F0E01A67}" type="presOf" srcId="{243579E6-5AAB-47B7-A1D3-2A16B0306721}" destId="{4B997505-8831-D842-BA79-2F3F5A3E1D38}" srcOrd="1" destOrd="0" presId="urn:microsoft.com/office/officeart/2005/8/layout/list1"/>
    <dgm:cxn modelId="{1A080A5C-0F37-754C-9187-645483A3E891}" type="presOf" srcId="{FF3084DB-911C-4EE7-9BD0-3EFD8FE39BE0}" destId="{990D0C0B-BF53-224A-AEDD-59E0A2EA1BBA}" srcOrd="0" destOrd="0" presId="urn:microsoft.com/office/officeart/2005/8/layout/list1"/>
    <dgm:cxn modelId="{19AF1E7B-CF0F-C24D-B5FB-61C47A91A94D}" type="presOf" srcId="{243579E6-5AAB-47B7-A1D3-2A16B0306721}" destId="{1A6BF17E-2594-A848-BE60-CFBF15A09E85}" srcOrd="0" destOrd="0" presId="urn:microsoft.com/office/officeart/2005/8/layout/list1"/>
    <dgm:cxn modelId="{A380C77F-79BF-F041-8199-7EC40A1D46A2}" type="presOf" srcId="{58AB26F2-8A00-4D62-8ED8-8DE582AE6367}" destId="{7C614EAE-E5AD-1044-854F-D16E410C2966}" srcOrd="1" destOrd="0" presId="urn:microsoft.com/office/officeart/2005/8/layout/list1"/>
    <dgm:cxn modelId="{157B5980-31B4-2242-9FC2-E2ECEDA0EA54}" type="presOf" srcId="{B1054C8F-8C32-4670-B6F2-99FB4FDF7B0B}" destId="{16DB3592-C23F-CF4B-869E-7635225E1DA0}" srcOrd="0" destOrd="2" presId="urn:microsoft.com/office/officeart/2005/8/layout/list1"/>
    <dgm:cxn modelId="{E4EF5C89-8229-714A-B0BE-CC162463C55D}" type="presOf" srcId="{06C6A50B-4DA6-4543-AF41-AB18DDA188F4}" destId="{16DB3592-C23F-CF4B-869E-7635225E1DA0}" srcOrd="0" destOrd="1" presId="urn:microsoft.com/office/officeart/2005/8/layout/list1"/>
    <dgm:cxn modelId="{4A4B6EA1-85CB-B74A-8DE7-D36B2A622C35}" type="presOf" srcId="{3B0C3D78-D01F-4E3B-8FAF-2579B01B3600}" destId="{16DB3592-C23F-CF4B-869E-7635225E1DA0}" srcOrd="0" destOrd="0" presId="urn:microsoft.com/office/officeart/2005/8/layout/list1"/>
    <dgm:cxn modelId="{7F9CDDAA-1236-2041-B625-36CC6B5B4B57}" type="presOf" srcId="{F19E3532-7823-4368-BB8A-EE6465D16C0E}" destId="{2EDAE2DC-879C-674F-835C-EBF96633E46E}" srcOrd="1" destOrd="0" presId="urn:microsoft.com/office/officeart/2005/8/layout/list1"/>
    <dgm:cxn modelId="{D15FE5BA-52AB-5441-B063-1DCF34971992}" type="presOf" srcId="{9172E57F-A511-4AE3-B2F9-B85CB7E03705}" destId="{D43AB9F2-BCCD-074B-90EE-BBB16E15FED0}" srcOrd="1" destOrd="0" presId="urn:microsoft.com/office/officeart/2005/8/layout/list1"/>
    <dgm:cxn modelId="{18B151CB-A0F3-49A0-920B-5E8A0C05AB59}" srcId="{F19E3532-7823-4368-BB8A-EE6465D16C0E}" destId="{04783326-D991-4285-97D6-7531A899FAB3}" srcOrd="3" destOrd="0" parTransId="{F5FBAAE1-5F4A-4C82-9265-BC47AF7C7EAC}" sibTransId="{9E98A2C3-24A6-4BA4-8A2C-E235D075A50C}"/>
    <dgm:cxn modelId="{3630F0CB-86DF-6040-8BE2-F75D5F32B958}" type="presOf" srcId="{9172E57F-A511-4AE3-B2F9-B85CB7E03705}" destId="{4C64AB47-7067-A14B-9AF1-ABF25E9D5EDD}" srcOrd="0" destOrd="0" presId="urn:microsoft.com/office/officeart/2005/8/layout/list1"/>
    <dgm:cxn modelId="{8FEBE1D4-CB4B-4866-8970-8266DB68AA01}" srcId="{F19E3532-7823-4368-BB8A-EE6465D16C0E}" destId="{3B0C3D78-D01F-4E3B-8FAF-2579B01B3600}" srcOrd="0" destOrd="0" parTransId="{8FC51086-3CF9-43E1-9903-ECFFC4F8DA70}" sibTransId="{A823FA18-2045-42B0-BDA6-4D6855910D60}"/>
    <dgm:cxn modelId="{CB97D1E4-083A-2842-9AC7-D026BABC1C66}" type="presOf" srcId="{58AB26F2-8A00-4D62-8ED8-8DE582AE6367}" destId="{02A34A4D-1CA9-A444-866D-0D0B109A7DDF}" srcOrd="0" destOrd="0" presId="urn:microsoft.com/office/officeart/2005/8/layout/list1"/>
    <dgm:cxn modelId="{2E2172EF-B8C8-4E1C-80EC-C2C69E6413E9}" srcId="{FF3084DB-911C-4EE7-9BD0-3EFD8FE39BE0}" destId="{F19E3532-7823-4368-BB8A-EE6465D16C0E}" srcOrd="1" destOrd="0" parTransId="{5FB36D4E-D78C-4E76-A5B3-9DB83952B08A}" sibTransId="{CF07AA13-D5B6-4926-BF9D-81C38F49E696}"/>
    <dgm:cxn modelId="{7F1C8AF2-E7CE-434F-94C3-5073FB8C9335}" srcId="{FF3084DB-911C-4EE7-9BD0-3EFD8FE39BE0}" destId="{243579E6-5AAB-47B7-A1D3-2A16B0306721}" srcOrd="2" destOrd="0" parTransId="{2B902628-EC88-4E45-9484-208DF122E142}" sibTransId="{84035B8C-3DB6-4585-A25D-AA11BE8CE1B7}"/>
    <dgm:cxn modelId="{176C3B70-6A20-2F4D-9EBC-E831FB4CCA25}" type="presParOf" srcId="{990D0C0B-BF53-224A-AEDD-59E0A2EA1BBA}" destId="{1F644BC9-4BE0-0E43-B436-8103998A3F0A}" srcOrd="0" destOrd="0" presId="urn:microsoft.com/office/officeart/2005/8/layout/list1"/>
    <dgm:cxn modelId="{CC7F7098-5B0F-8B46-99D9-BE4DA8481437}" type="presParOf" srcId="{1F644BC9-4BE0-0E43-B436-8103998A3F0A}" destId="{4C64AB47-7067-A14B-9AF1-ABF25E9D5EDD}" srcOrd="0" destOrd="0" presId="urn:microsoft.com/office/officeart/2005/8/layout/list1"/>
    <dgm:cxn modelId="{C9046213-41BE-7F41-A00F-9A05A5C284D6}" type="presParOf" srcId="{1F644BC9-4BE0-0E43-B436-8103998A3F0A}" destId="{D43AB9F2-BCCD-074B-90EE-BBB16E15FED0}" srcOrd="1" destOrd="0" presId="urn:microsoft.com/office/officeart/2005/8/layout/list1"/>
    <dgm:cxn modelId="{A5AD40A3-D16D-5C43-B4A5-6DBE6E8F77BD}" type="presParOf" srcId="{990D0C0B-BF53-224A-AEDD-59E0A2EA1BBA}" destId="{56DD5628-E03D-BE47-A044-F240D56DFDE1}" srcOrd="1" destOrd="0" presId="urn:microsoft.com/office/officeart/2005/8/layout/list1"/>
    <dgm:cxn modelId="{D3C5594F-F3BB-E646-BBFC-345638E75813}" type="presParOf" srcId="{990D0C0B-BF53-224A-AEDD-59E0A2EA1BBA}" destId="{B650029E-4817-C540-B83D-6C22AB8ADCB2}" srcOrd="2" destOrd="0" presId="urn:microsoft.com/office/officeart/2005/8/layout/list1"/>
    <dgm:cxn modelId="{D1242899-D96A-0E4A-BE84-062160CAB587}" type="presParOf" srcId="{990D0C0B-BF53-224A-AEDD-59E0A2EA1BBA}" destId="{561FE004-60EC-AB4E-A552-99BB138590C4}" srcOrd="3" destOrd="0" presId="urn:microsoft.com/office/officeart/2005/8/layout/list1"/>
    <dgm:cxn modelId="{60027BE1-AA2F-3E45-9535-82C500390879}" type="presParOf" srcId="{990D0C0B-BF53-224A-AEDD-59E0A2EA1BBA}" destId="{346D9714-ED2D-4B44-9A30-38D04F532FD3}" srcOrd="4" destOrd="0" presId="urn:microsoft.com/office/officeart/2005/8/layout/list1"/>
    <dgm:cxn modelId="{893D33F5-5BF7-564C-A1C9-2865AB2970EF}" type="presParOf" srcId="{346D9714-ED2D-4B44-9A30-38D04F532FD3}" destId="{C57350DC-941F-9849-8647-C510AB720909}" srcOrd="0" destOrd="0" presId="urn:microsoft.com/office/officeart/2005/8/layout/list1"/>
    <dgm:cxn modelId="{24D5851C-2D5D-9B4B-B508-55B4EDCBD722}" type="presParOf" srcId="{346D9714-ED2D-4B44-9A30-38D04F532FD3}" destId="{2EDAE2DC-879C-674F-835C-EBF96633E46E}" srcOrd="1" destOrd="0" presId="urn:microsoft.com/office/officeart/2005/8/layout/list1"/>
    <dgm:cxn modelId="{C5C4E568-8AB7-664F-87DD-BC99DAA4DCBA}" type="presParOf" srcId="{990D0C0B-BF53-224A-AEDD-59E0A2EA1BBA}" destId="{A25F275D-E77A-F94B-A8EE-B58C68B816DD}" srcOrd="5" destOrd="0" presId="urn:microsoft.com/office/officeart/2005/8/layout/list1"/>
    <dgm:cxn modelId="{C35A711D-F1DC-344F-92C8-C5D31A29AA2F}" type="presParOf" srcId="{990D0C0B-BF53-224A-AEDD-59E0A2EA1BBA}" destId="{16DB3592-C23F-CF4B-869E-7635225E1DA0}" srcOrd="6" destOrd="0" presId="urn:microsoft.com/office/officeart/2005/8/layout/list1"/>
    <dgm:cxn modelId="{6E3A7F03-0A87-4D4C-8BE2-87AD9BC52045}" type="presParOf" srcId="{990D0C0B-BF53-224A-AEDD-59E0A2EA1BBA}" destId="{8E4E087B-6B90-AC40-A978-53FE89069983}" srcOrd="7" destOrd="0" presId="urn:microsoft.com/office/officeart/2005/8/layout/list1"/>
    <dgm:cxn modelId="{6513A74D-2A7B-DC4B-9A08-62C0EBFFA39D}" type="presParOf" srcId="{990D0C0B-BF53-224A-AEDD-59E0A2EA1BBA}" destId="{36050C6B-8F1A-5A42-8EBC-FDBE0BE2E45A}" srcOrd="8" destOrd="0" presId="urn:microsoft.com/office/officeart/2005/8/layout/list1"/>
    <dgm:cxn modelId="{350BF264-90BB-F04C-A10C-DCE417BBFBD6}" type="presParOf" srcId="{36050C6B-8F1A-5A42-8EBC-FDBE0BE2E45A}" destId="{1A6BF17E-2594-A848-BE60-CFBF15A09E85}" srcOrd="0" destOrd="0" presId="urn:microsoft.com/office/officeart/2005/8/layout/list1"/>
    <dgm:cxn modelId="{ECF68C13-1EC9-1147-A37B-92538EE102C3}" type="presParOf" srcId="{36050C6B-8F1A-5A42-8EBC-FDBE0BE2E45A}" destId="{4B997505-8831-D842-BA79-2F3F5A3E1D38}" srcOrd="1" destOrd="0" presId="urn:microsoft.com/office/officeart/2005/8/layout/list1"/>
    <dgm:cxn modelId="{7ADCEC15-0FB9-FF4A-AEC4-DD808FC8FFE7}" type="presParOf" srcId="{990D0C0B-BF53-224A-AEDD-59E0A2EA1BBA}" destId="{655ED69B-0C15-E64B-A49D-231DB691020D}" srcOrd="9" destOrd="0" presId="urn:microsoft.com/office/officeart/2005/8/layout/list1"/>
    <dgm:cxn modelId="{8EE47EEE-454C-7D44-8046-A30859A55AD9}" type="presParOf" srcId="{990D0C0B-BF53-224A-AEDD-59E0A2EA1BBA}" destId="{921A13B8-AEBC-5341-A394-73477F14A08B}" srcOrd="10" destOrd="0" presId="urn:microsoft.com/office/officeart/2005/8/layout/list1"/>
    <dgm:cxn modelId="{602E3CD9-F222-D841-B96D-5C3F2F12E640}" type="presParOf" srcId="{990D0C0B-BF53-224A-AEDD-59E0A2EA1BBA}" destId="{3DD452BE-714A-234F-A740-85E1A138B112}" srcOrd="11" destOrd="0" presId="urn:microsoft.com/office/officeart/2005/8/layout/list1"/>
    <dgm:cxn modelId="{7B726225-B2B6-7D49-A4FF-D4AFD1578A7A}" type="presParOf" srcId="{990D0C0B-BF53-224A-AEDD-59E0A2EA1BBA}" destId="{9DBFD62E-99AB-0E4C-AA2A-29B5E8B0B07B}" srcOrd="12" destOrd="0" presId="urn:microsoft.com/office/officeart/2005/8/layout/list1"/>
    <dgm:cxn modelId="{E0B37FD2-8011-FD42-9B35-D2ED0A128670}" type="presParOf" srcId="{9DBFD62E-99AB-0E4C-AA2A-29B5E8B0B07B}" destId="{02A34A4D-1CA9-A444-866D-0D0B109A7DDF}" srcOrd="0" destOrd="0" presId="urn:microsoft.com/office/officeart/2005/8/layout/list1"/>
    <dgm:cxn modelId="{D237F292-63C6-4E49-853A-E0F74A24A604}" type="presParOf" srcId="{9DBFD62E-99AB-0E4C-AA2A-29B5E8B0B07B}" destId="{7C614EAE-E5AD-1044-854F-D16E410C2966}" srcOrd="1" destOrd="0" presId="urn:microsoft.com/office/officeart/2005/8/layout/list1"/>
    <dgm:cxn modelId="{CA54D3F9-FA36-4B48-8781-0F157145B916}" type="presParOf" srcId="{990D0C0B-BF53-224A-AEDD-59E0A2EA1BBA}" destId="{95A98DF3-7060-E442-BCC7-D1358692CFA1}" srcOrd="13" destOrd="0" presId="urn:microsoft.com/office/officeart/2005/8/layout/list1"/>
    <dgm:cxn modelId="{5C4AEF3A-927E-0D4D-AD90-3334375A7CFF}" type="presParOf" srcId="{990D0C0B-BF53-224A-AEDD-59E0A2EA1BBA}" destId="{471268D0-1DE5-C940-AF63-F802FEA3CEC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01F4E-6546-4D22-8130-C4B4F8F5B317}" type="doc">
      <dgm:prSet loTypeId="urn:microsoft.com/office/officeart/2005/8/layout/process5" loCatId="process" qsTypeId="urn:microsoft.com/office/officeart/2005/8/quickstyle/simple1" qsCatId="simple" csTypeId="urn:microsoft.com/office/officeart/2005/8/colors/accent4_2" csCatId="accent4" phldr="1"/>
      <dgm:spPr/>
      <dgm:t>
        <a:bodyPr/>
        <a:lstStyle/>
        <a:p>
          <a:endParaRPr lang="en-US"/>
        </a:p>
      </dgm:t>
    </dgm:pt>
    <dgm:pt modelId="{E265E449-9BBC-4070-8745-1FEC3849CB8B}">
      <dgm:prSet/>
      <dgm:spPr/>
      <dgm:t>
        <a:bodyPr/>
        <a:lstStyle/>
        <a:p>
          <a:r>
            <a:rPr lang="en-US"/>
            <a:t>Python is an object-oriented, high-level and extremely interpreted programming language.</a:t>
          </a:r>
        </a:p>
      </dgm:t>
    </dgm:pt>
    <dgm:pt modelId="{023350BD-766C-410D-AB2A-4159A260B4E0}" type="parTrans" cxnId="{B312F5F4-C921-436A-9969-35F6BEE1EA3F}">
      <dgm:prSet/>
      <dgm:spPr/>
      <dgm:t>
        <a:bodyPr/>
        <a:lstStyle/>
        <a:p>
          <a:endParaRPr lang="en-US"/>
        </a:p>
      </dgm:t>
    </dgm:pt>
    <dgm:pt modelId="{5C57B759-2DD5-48B6-9B80-AD2368CC8F00}" type="sibTrans" cxnId="{B312F5F4-C921-436A-9969-35F6BEE1EA3F}">
      <dgm:prSet/>
      <dgm:spPr/>
      <dgm:t>
        <a:bodyPr/>
        <a:lstStyle/>
        <a:p>
          <a:endParaRPr lang="en-US"/>
        </a:p>
      </dgm:t>
    </dgm:pt>
    <dgm:pt modelId="{CEC12A30-3A91-4965-8874-E7ABDFB4F425}">
      <dgm:prSet/>
      <dgm:spPr/>
      <dgm:t>
        <a:bodyPr/>
        <a:lstStyle/>
        <a:p>
          <a:r>
            <a:rPr lang="en-US"/>
            <a:t>Python is known worldwide for its immense capabilities of Rapid Application Development, especially because of dynamic binding and typing.</a:t>
          </a:r>
        </a:p>
      </dgm:t>
    </dgm:pt>
    <dgm:pt modelId="{1907D13F-A4E7-4D2A-B6D2-5444BDB244EE}" type="parTrans" cxnId="{CF6BB3DF-3211-4615-83A0-A61809E7E7BC}">
      <dgm:prSet/>
      <dgm:spPr/>
      <dgm:t>
        <a:bodyPr/>
        <a:lstStyle/>
        <a:p>
          <a:endParaRPr lang="en-US"/>
        </a:p>
      </dgm:t>
    </dgm:pt>
    <dgm:pt modelId="{683CFCAB-B29D-4212-9067-86C0614EA546}" type="sibTrans" cxnId="{CF6BB3DF-3211-4615-83A0-A61809E7E7BC}">
      <dgm:prSet/>
      <dgm:spPr/>
      <dgm:t>
        <a:bodyPr/>
        <a:lstStyle/>
        <a:p>
          <a:endParaRPr lang="en-US"/>
        </a:p>
      </dgm:t>
    </dgm:pt>
    <dgm:pt modelId="{0AA7886B-4291-4947-9595-25FDDB9F2629}">
      <dgm:prSet/>
      <dgm:spPr/>
      <dgm:t>
        <a:bodyPr/>
        <a:lstStyle/>
        <a:p>
          <a:r>
            <a:rPr lang="en-US"/>
            <a:t>Python is also used extensively for scripting, and it is even used as a glue language to link the present existing components together.</a:t>
          </a:r>
        </a:p>
      </dgm:t>
    </dgm:pt>
    <dgm:pt modelId="{0B048566-6CB5-4B62-B430-FD2C5529201E}" type="parTrans" cxnId="{6595A813-67D2-43B2-84B4-87B3F1CAF0D8}">
      <dgm:prSet/>
      <dgm:spPr/>
      <dgm:t>
        <a:bodyPr/>
        <a:lstStyle/>
        <a:p>
          <a:endParaRPr lang="en-US"/>
        </a:p>
      </dgm:t>
    </dgm:pt>
    <dgm:pt modelId="{7A1CF918-E305-4618-BCE6-221239FF4D65}" type="sibTrans" cxnId="{6595A813-67D2-43B2-84B4-87B3F1CAF0D8}">
      <dgm:prSet/>
      <dgm:spPr/>
      <dgm:t>
        <a:bodyPr/>
        <a:lstStyle/>
        <a:p>
          <a:endParaRPr lang="en-US"/>
        </a:p>
      </dgm:t>
    </dgm:pt>
    <dgm:pt modelId="{FD2D3BD1-C221-4200-9DAD-6816EC271440}">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Python is quick, and there are many libraries that make Python more preferred as well, like Matplotlib.</a:t>
          </a:r>
        </a:p>
        <a:p>
          <a:pPr marL="0" lvl="0" defTabSz="533400">
            <a:lnSpc>
              <a:spcPct val="90000"/>
            </a:lnSpc>
            <a:spcBef>
              <a:spcPct val="0"/>
            </a:spcBef>
            <a:spcAft>
              <a:spcPct val="35000"/>
            </a:spcAft>
            <a:buNone/>
          </a:pPr>
          <a:endParaRPr lang="en-US" dirty="0"/>
        </a:p>
      </dgm:t>
    </dgm:pt>
    <dgm:pt modelId="{A9D05C84-556C-4BE0-945D-8EA8431E2A7C}" type="parTrans" cxnId="{60D0F2A3-00E4-4779-A3EF-F1478856E027}">
      <dgm:prSet/>
      <dgm:spPr/>
      <dgm:t>
        <a:bodyPr/>
        <a:lstStyle/>
        <a:p>
          <a:endParaRPr lang="en-US"/>
        </a:p>
      </dgm:t>
    </dgm:pt>
    <dgm:pt modelId="{7A175332-6CD8-49EE-834E-596F26B63752}" type="sibTrans" cxnId="{60D0F2A3-00E4-4779-A3EF-F1478856E027}">
      <dgm:prSet/>
      <dgm:spPr/>
      <dgm:t>
        <a:bodyPr/>
        <a:lstStyle/>
        <a:p>
          <a:endParaRPr lang="en-US"/>
        </a:p>
      </dgm:t>
    </dgm:pt>
    <dgm:pt modelId="{7F3EAD75-60D7-0B40-B9FF-3A61F1BF86AD}">
      <dgm:prSet/>
      <dgm:spPr/>
      <dgm:t>
        <a:bodyPr/>
        <a:lstStyle/>
        <a:p>
          <a:r>
            <a:rPr lang="en-US" dirty="0"/>
            <a:t>With the help of Python, the engineers are able to use less lines of code to complete the tasks.</a:t>
          </a:r>
        </a:p>
      </dgm:t>
    </dgm:pt>
    <dgm:pt modelId="{8F5EC2F0-D8BB-C64B-BC48-8B4CE2445575}" type="parTrans" cxnId="{8AE61493-49A3-2E45-A1AB-D3AB0003C076}">
      <dgm:prSet/>
      <dgm:spPr/>
      <dgm:t>
        <a:bodyPr/>
        <a:lstStyle/>
        <a:p>
          <a:endParaRPr lang="en-US"/>
        </a:p>
      </dgm:t>
    </dgm:pt>
    <dgm:pt modelId="{B9973E63-00C6-C64B-9B2C-525131E4EB63}" type="sibTrans" cxnId="{8AE61493-49A3-2E45-A1AB-D3AB0003C076}">
      <dgm:prSet/>
      <dgm:spPr/>
      <dgm:t>
        <a:bodyPr/>
        <a:lstStyle/>
        <a:p>
          <a:endParaRPr lang="en-US"/>
        </a:p>
      </dgm:t>
    </dgm:pt>
    <dgm:pt modelId="{9E2F2071-7DD3-3A4D-8AAE-3D5E675340AB}" type="pres">
      <dgm:prSet presAssocID="{F4A01F4E-6546-4D22-8130-C4B4F8F5B317}" presName="diagram" presStyleCnt="0">
        <dgm:presLayoutVars>
          <dgm:dir/>
          <dgm:resizeHandles val="exact"/>
        </dgm:presLayoutVars>
      </dgm:prSet>
      <dgm:spPr/>
    </dgm:pt>
    <dgm:pt modelId="{64443267-7E71-0448-901C-32443B65E321}" type="pres">
      <dgm:prSet presAssocID="{E265E449-9BBC-4070-8745-1FEC3849CB8B}" presName="node" presStyleLbl="node1" presStyleIdx="0" presStyleCnt="5">
        <dgm:presLayoutVars>
          <dgm:bulletEnabled val="1"/>
        </dgm:presLayoutVars>
      </dgm:prSet>
      <dgm:spPr/>
    </dgm:pt>
    <dgm:pt modelId="{F7F63785-561D-C94A-BF98-A886B37CBE21}" type="pres">
      <dgm:prSet presAssocID="{5C57B759-2DD5-48B6-9B80-AD2368CC8F00}" presName="sibTrans" presStyleLbl="sibTrans2D1" presStyleIdx="0" presStyleCnt="4"/>
      <dgm:spPr/>
    </dgm:pt>
    <dgm:pt modelId="{B915E2E8-8F27-024D-83AF-9D0D6FD02A77}" type="pres">
      <dgm:prSet presAssocID="{5C57B759-2DD5-48B6-9B80-AD2368CC8F00}" presName="connectorText" presStyleLbl="sibTrans2D1" presStyleIdx="0" presStyleCnt="4"/>
      <dgm:spPr/>
    </dgm:pt>
    <dgm:pt modelId="{83F1FF66-76E3-FC4D-8A2B-6DF50B888385}" type="pres">
      <dgm:prSet presAssocID="{CEC12A30-3A91-4965-8874-E7ABDFB4F425}" presName="node" presStyleLbl="node1" presStyleIdx="1" presStyleCnt="5">
        <dgm:presLayoutVars>
          <dgm:bulletEnabled val="1"/>
        </dgm:presLayoutVars>
      </dgm:prSet>
      <dgm:spPr/>
    </dgm:pt>
    <dgm:pt modelId="{BFAEA78B-6A98-FD46-A4C7-A7D03DDB1A06}" type="pres">
      <dgm:prSet presAssocID="{683CFCAB-B29D-4212-9067-86C0614EA546}" presName="sibTrans" presStyleLbl="sibTrans2D1" presStyleIdx="1" presStyleCnt="4"/>
      <dgm:spPr/>
    </dgm:pt>
    <dgm:pt modelId="{0F862263-7656-BC4C-9266-BA9EEEB32F9D}" type="pres">
      <dgm:prSet presAssocID="{683CFCAB-B29D-4212-9067-86C0614EA546}" presName="connectorText" presStyleLbl="sibTrans2D1" presStyleIdx="1" presStyleCnt="4"/>
      <dgm:spPr/>
    </dgm:pt>
    <dgm:pt modelId="{532289A3-8927-E249-BA55-593793BBE286}" type="pres">
      <dgm:prSet presAssocID="{0AA7886B-4291-4947-9595-25FDDB9F2629}" presName="node" presStyleLbl="node1" presStyleIdx="2" presStyleCnt="5">
        <dgm:presLayoutVars>
          <dgm:bulletEnabled val="1"/>
        </dgm:presLayoutVars>
      </dgm:prSet>
      <dgm:spPr/>
    </dgm:pt>
    <dgm:pt modelId="{1DE2438D-DB99-1644-80C9-95E22CAAF76F}" type="pres">
      <dgm:prSet presAssocID="{7A1CF918-E305-4618-BCE6-221239FF4D65}" presName="sibTrans" presStyleLbl="sibTrans2D1" presStyleIdx="2" presStyleCnt="4"/>
      <dgm:spPr/>
    </dgm:pt>
    <dgm:pt modelId="{A6AB38DE-485D-EB4F-8649-7AE9220334B2}" type="pres">
      <dgm:prSet presAssocID="{7A1CF918-E305-4618-BCE6-221239FF4D65}" presName="connectorText" presStyleLbl="sibTrans2D1" presStyleIdx="2" presStyleCnt="4"/>
      <dgm:spPr/>
    </dgm:pt>
    <dgm:pt modelId="{1FBBDEDF-D028-AA4A-9C3F-EE121461F74C}" type="pres">
      <dgm:prSet presAssocID="{FD2D3BD1-C221-4200-9DAD-6816EC271440}" presName="node" presStyleLbl="node1" presStyleIdx="3" presStyleCnt="5">
        <dgm:presLayoutVars>
          <dgm:bulletEnabled val="1"/>
        </dgm:presLayoutVars>
      </dgm:prSet>
      <dgm:spPr/>
    </dgm:pt>
    <dgm:pt modelId="{76633BA1-83D3-4B43-8933-27ED760602FD}" type="pres">
      <dgm:prSet presAssocID="{7A175332-6CD8-49EE-834E-596F26B63752}" presName="sibTrans" presStyleLbl="sibTrans2D1" presStyleIdx="3" presStyleCnt="4"/>
      <dgm:spPr/>
    </dgm:pt>
    <dgm:pt modelId="{3A5A3FB9-7B5B-1341-B8CC-2270FFE44EDB}" type="pres">
      <dgm:prSet presAssocID="{7A175332-6CD8-49EE-834E-596F26B63752}" presName="connectorText" presStyleLbl="sibTrans2D1" presStyleIdx="3" presStyleCnt="4"/>
      <dgm:spPr/>
    </dgm:pt>
    <dgm:pt modelId="{A76FC2C4-FBDC-A64C-A95A-C608F20E1A27}" type="pres">
      <dgm:prSet presAssocID="{7F3EAD75-60D7-0B40-B9FF-3A61F1BF86AD}" presName="node" presStyleLbl="node1" presStyleIdx="4" presStyleCnt="5">
        <dgm:presLayoutVars>
          <dgm:bulletEnabled val="1"/>
        </dgm:presLayoutVars>
      </dgm:prSet>
      <dgm:spPr/>
    </dgm:pt>
  </dgm:ptLst>
  <dgm:cxnLst>
    <dgm:cxn modelId="{9DFA0903-F686-6944-BD5E-C36B48E454EA}" type="presOf" srcId="{7A175332-6CD8-49EE-834E-596F26B63752}" destId="{3A5A3FB9-7B5B-1341-B8CC-2270FFE44EDB}" srcOrd="1" destOrd="0" presId="urn:microsoft.com/office/officeart/2005/8/layout/process5"/>
    <dgm:cxn modelId="{D8049B09-7C36-7540-BA35-154601172FA0}" type="presOf" srcId="{F4A01F4E-6546-4D22-8130-C4B4F8F5B317}" destId="{9E2F2071-7DD3-3A4D-8AAE-3D5E675340AB}" srcOrd="0" destOrd="0" presId="urn:microsoft.com/office/officeart/2005/8/layout/process5"/>
    <dgm:cxn modelId="{57042D0F-9CF4-1D46-A45D-977A087CC3CA}" type="presOf" srcId="{683CFCAB-B29D-4212-9067-86C0614EA546}" destId="{0F862263-7656-BC4C-9266-BA9EEEB32F9D}" srcOrd="1" destOrd="0" presId="urn:microsoft.com/office/officeart/2005/8/layout/process5"/>
    <dgm:cxn modelId="{7E335811-150D-FF4F-965A-29DE131BBA8B}" type="presOf" srcId="{7F3EAD75-60D7-0B40-B9FF-3A61F1BF86AD}" destId="{A76FC2C4-FBDC-A64C-A95A-C608F20E1A27}" srcOrd="0" destOrd="0" presId="urn:microsoft.com/office/officeart/2005/8/layout/process5"/>
    <dgm:cxn modelId="{6595A813-67D2-43B2-84B4-87B3F1CAF0D8}" srcId="{F4A01F4E-6546-4D22-8130-C4B4F8F5B317}" destId="{0AA7886B-4291-4947-9595-25FDDB9F2629}" srcOrd="2" destOrd="0" parTransId="{0B048566-6CB5-4B62-B430-FD2C5529201E}" sibTransId="{7A1CF918-E305-4618-BCE6-221239FF4D65}"/>
    <dgm:cxn modelId="{5CA90E1F-DB02-F046-B3EB-5317ADCD26EE}" type="presOf" srcId="{7A1CF918-E305-4618-BCE6-221239FF4D65}" destId="{1DE2438D-DB99-1644-80C9-95E22CAAF76F}" srcOrd="0" destOrd="0" presId="urn:microsoft.com/office/officeart/2005/8/layout/process5"/>
    <dgm:cxn modelId="{78F1D631-2020-6040-8B49-4A0A707C48BD}" type="presOf" srcId="{7A175332-6CD8-49EE-834E-596F26B63752}" destId="{76633BA1-83D3-4B43-8933-27ED760602FD}" srcOrd="0" destOrd="0" presId="urn:microsoft.com/office/officeart/2005/8/layout/process5"/>
    <dgm:cxn modelId="{BF5BD539-F51C-0C4B-B759-84F2D30CF7C5}" type="presOf" srcId="{683CFCAB-B29D-4212-9067-86C0614EA546}" destId="{BFAEA78B-6A98-FD46-A4C7-A7D03DDB1A06}" srcOrd="0" destOrd="0" presId="urn:microsoft.com/office/officeart/2005/8/layout/process5"/>
    <dgm:cxn modelId="{885B4B3A-2158-2545-924C-6ADA274BA0BC}" type="presOf" srcId="{FD2D3BD1-C221-4200-9DAD-6816EC271440}" destId="{1FBBDEDF-D028-AA4A-9C3F-EE121461F74C}" srcOrd="0" destOrd="0" presId="urn:microsoft.com/office/officeart/2005/8/layout/process5"/>
    <dgm:cxn modelId="{9FD49A4D-CBA3-9348-8E34-02104012074D}" type="presOf" srcId="{E265E449-9BBC-4070-8745-1FEC3849CB8B}" destId="{64443267-7E71-0448-901C-32443B65E321}" srcOrd="0" destOrd="0" presId="urn:microsoft.com/office/officeart/2005/8/layout/process5"/>
    <dgm:cxn modelId="{5818DE64-5D0E-8344-A44A-F1304C2BAB10}" type="presOf" srcId="{7A1CF918-E305-4618-BCE6-221239FF4D65}" destId="{A6AB38DE-485D-EB4F-8649-7AE9220334B2}" srcOrd="1" destOrd="0" presId="urn:microsoft.com/office/officeart/2005/8/layout/process5"/>
    <dgm:cxn modelId="{8F8ECA6A-42F5-014B-8599-52460DBB22B0}" type="presOf" srcId="{5C57B759-2DD5-48B6-9B80-AD2368CC8F00}" destId="{B915E2E8-8F27-024D-83AF-9D0D6FD02A77}" srcOrd="1" destOrd="0" presId="urn:microsoft.com/office/officeart/2005/8/layout/process5"/>
    <dgm:cxn modelId="{8AE61493-49A3-2E45-A1AB-D3AB0003C076}" srcId="{F4A01F4E-6546-4D22-8130-C4B4F8F5B317}" destId="{7F3EAD75-60D7-0B40-B9FF-3A61F1BF86AD}" srcOrd="4" destOrd="0" parTransId="{8F5EC2F0-D8BB-C64B-BC48-8B4CE2445575}" sibTransId="{B9973E63-00C6-C64B-9B2C-525131E4EB63}"/>
    <dgm:cxn modelId="{60D0F2A3-00E4-4779-A3EF-F1478856E027}" srcId="{F4A01F4E-6546-4D22-8130-C4B4F8F5B317}" destId="{FD2D3BD1-C221-4200-9DAD-6816EC271440}" srcOrd="3" destOrd="0" parTransId="{A9D05C84-556C-4BE0-945D-8EA8431E2A7C}" sibTransId="{7A175332-6CD8-49EE-834E-596F26B63752}"/>
    <dgm:cxn modelId="{138DCFA5-81D8-F748-BB0E-D5C575338B85}" type="presOf" srcId="{CEC12A30-3A91-4965-8874-E7ABDFB4F425}" destId="{83F1FF66-76E3-FC4D-8A2B-6DF50B888385}" srcOrd="0" destOrd="0" presId="urn:microsoft.com/office/officeart/2005/8/layout/process5"/>
    <dgm:cxn modelId="{E192B7D4-01DF-EB47-AD73-ECBA48BDE9A9}" type="presOf" srcId="{0AA7886B-4291-4947-9595-25FDDB9F2629}" destId="{532289A3-8927-E249-BA55-593793BBE286}" srcOrd="0" destOrd="0" presId="urn:microsoft.com/office/officeart/2005/8/layout/process5"/>
    <dgm:cxn modelId="{CF6BB3DF-3211-4615-83A0-A61809E7E7BC}" srcId="{F4A01F4E-6546-4D22-8130-C4B4F8F5B317}" destId="{CEC12A30-3A91-4965-8874-E7ABDFB4F425}" srcOrd="1" destOrd="0" parTransId="{1907D13F-A4E7-4D2A-B6D2-5444BDB244EE}" sibTransId="{683CFCAB-B29D-4212-9067-86C0614EA546}"/>
    <dgm:cxn modelId="{B312F5F4-C921-436A-9969-35F6BEE1EA3F}" srcId="{F4A01F4E-6546-4D22-8130-C4B4F8F5B317}" destId="{E265E449-9BBC-4070-8745-1FEC3849CB8B}" srcOrd="0" destOrd="0" parTransId="{023350BD-766C-410D-AB2A-4159A260B4E0}" sibTransId="{5C57B759-2DD5-48B6-9B80-AD2368CC8F00}"/>
    <dgm:cxn modelId="{0C49FFF5-DBF2-CF46-9030-DB62B109FD4F}" type="presOf" srcId="{5C57B759-2DD5-48B6-9B80-AD2368CC8F00}" destId="{F7F63785-561D-C94A-BF98-A886B37CBE21}" srcOrd="0" destOrd="0" presId="urn:microsoft.com/office/officeart/2005/8/layout/process5"/>
    <dgm:cxn modelId="{BDBCD9D7-8546-8E42-94B5-2B629FCA5980}" type="presParOf" srcId="{9E2F2071-7DD3-3A4D-8AAE-3D5E675340AB}" destId="{64443267-7E71-0448-901C-32443B65E321}" srcOrd="0" destOrd="0" presId="urn:microsoft.com/office/officeart/2005/8/layout/process5"/>
    <dgm:cxn modelId="{BE88C6CB-7CD0-7B49-B388-7E42BF6FC4BE}" type="presParOf" srcId="{9E2F2071-7DD3-3A4D-8AAE-3D5E675340AB}" destId="{F7F63785-561D-C94A-BF98-A886B37CBE21}" srcOrd="1" destOrd="0" presId="urn:microsoft.com/office/officeart/2005/8/layout/process5"/>
    <dgm:cxn modelId="{9340A4AE-2D44-6746-96E8-52C80819B944}" type="presParOf" srcId="{F7F63785-561D-C94A-BF98-A886B37CBE21}" destId="{B915E2E8-8F27-024D-83AF-9D0D6FD02A77}" srcOrd="0" destOrd="0" presId="urn:microsoft.com/office/officeart/2005/8/layout/process5"/>
    <dgm:cxn modelId="{42403D9F-A624-DD49-BBF4-F02E99B557B4}" type="presParOf" srcId="{9E2F2071-7DD3-3A4D-8AAE-3D5E675340AB}" destId="{83F1FF66-76E3-FC4D-8A2B-6DF50B888385}" srcOrd="2" destOrd="0" presId="urn:microsoft.com/office/officeart/2005/8/layout/process5"/>
    <dgm:cxn modelId="{16E7E782-065E-7745-8D6B-9D321AEF96BB}" type="presParOf" srcId="{9E2F2071-7DD3-3A4D-8AAE-3D5E675340AB}" destId="{BFAEA78B-6A98-FD46-A4C7-A7D03DDB1A06}" srcOrd="3" destOrd="0" presId="urn:microsoft.com/office/officeart/2005/8/layout/process5"/>
    <dgm:cxn modelId="{ABBA22BD-1716-0943-BEE3-966EBCC34340}" type="presParOf" srcId="{BFAEA78B-6A98-FD46-A4C7-A7D03DDB1A06}" destId="{0F862263-7656-BC4C-9266-BA9EEEB32F9D}" srcOrd="0" destOrd="0" presId="urn:microsoft.com/office/officeart/2005/8/layout/process5"/>
    <dgm:cxn modelId="{5FCE4B4D-4E77-B44C-B564-609FB5963815}" type="presParOf" srcId="{9E2F2071-7DD3-3A4D-8AAE-3D5E675340AB}" destId="{532289A3-8927-E249-BA55-593793BBE286}" srcOrd="4" destOrd="0" presId="urn:microsoft.com/office/officeart/2005/8/layout/process5"/>
    <dgm:cxn modelId="{A9F7556A-F172-7E4B-BB50-45890ACE6E0E}" type="presParOf" srcId="{9E2F2071-7DD3-3A4D-8AAE-3D5E675340AB}" destId="{1DE2438D-DB99-1644-80C9-95E22CAAF76F}" srcOrd="5" destOrd="0" presId="urn:microsoft.com/office/officeart/2005/8/layout/process5"/>
    <dgm:cxn modelId="{D1955FCE-9202-AE45-BD26-0EDF9963ADC2}" type="presParOf" srcId="{1DE2438D-DB99-1644-80C9-95E22CAAF76F}" destId="{A6AB38DE-485D-EB4F-8649-7AE9220334B2}" srcOrd="0" destOrd="0" presId="urn:microsoft.com/office/officeart/2005/8/layout/process5"/>
    <dgm:cxn modelId="{5B39C7FF-973C-1D40-ABBC-735F762E4436}" type="presParOf" srcId="{9E2F2071-7DD3-3A4D-8AAE-3D5E675340AB}" destId="{1FBBDEDF-D028-AA4A-9C3F-EE121461F74C}" srcOrd="6" destOrd="0" presId="urn:microsoft.com/office/officeart/2005/8/layout/process5"/>
    <dgm:cxn modelId="{90560AAD-7B2D-4242-8EFF-CBF6DB7390DA}" type="presParOf" srcId="{9E2F2071-7DD3-3A4D-8AAE-3D5E675340AB}" destId="{76633BA1-83D3-4B43-8933-27ED760602FD}" srcOrd="7" destOrd="0" presId="urn:microsoft.com/office/officeart/2005/8/layout/process5"/>
    <dgm:cxn modelId="{C24D88DA-6FD8-3C43-BC21-02C22C331383}" type="presParOf" srcId="{76633BA1-83D3-4B43-8933-27ED760602FD}" destId="{3A5A3FB9-7B5B-1341-B8CC-2270FFE44EDB}" srcOrd="0" destOrd="0" presId="urn:microsoft.com/office/officeart/2005/8/layout/process5"/>
    <dgm:cxn modelId="{AC70CCCF-3C8A-0542-9C8D-3C33EC6DBD17}" type="presParOf" srcId="{9E2F2071-7DD3-3A4D-8AAE-3D5E675340AB}" destId="{A76FC2C4-FBDC-A64C-A95A-C608F20E1A27}"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1279D-C39E-4B82-8D78-037EFF569A4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75BE580-D227-41AA-8D65-FBD12A46579E}">
      <dgm:prSet custT="1"/>
      <dgm:spPr/>
      <dgm:t>
        <a:bodyPr/>
        <a:lstStyle/>
        <a:p>
          <a:r>
            <a:rPr lang="en-US" sz="2300" b="1" dirty="0"/>
            <a:t>NumPy</a:t>
          </a:r>
          <a:r>
            <a:rPr lang="en-US" sz="2200" b="1" dirty="0"/>
            <a:t>: </a:t>
          </a:r>
          <a:r>
            <a:rPr lang="en-US" sz="1400" b="0" i="0" dirty="0"/>
            <a:t>NumPy is a general-purpose array-processing package. It provides a high-performance multidimensional array object, and tools for working with these arrays.</a:t>
          </a:r>
          <a:endParaRPr lang="en-US" sz="1400" dirty="0"/>
        </a:p>
      </dgm:t>
    </dgm:pt>
    <dgm:pt modelId="{8ABE5E0B-011B-4757-AA7C-5127DA576BE7}" type="parTrans" cxnId="{69DBC11E-2C01-4F3A-81BD-19A1A8CAE83F}">
      <dgm:prSet/>
      <dgm:spPr/>
      <dgm:t>
        <a:bodyPr/>
        <a:lstStyle/>
        <a:p>
          <a:endParaRPr lang="en-US"/>
        </a:p>
      </dgm:t>
    </dgm:pt>
    <dgm:pt modelId="{248DCBEE-01BA-44E9-B3D9-38DEC488A261}" type="sibTrans" cxnId="{69DBC11E-2C01-4F3A-81BD-19A1A8CAE83F}">
      <dgm:prSet/>
      <dgm:spPr/>
      <dgm:t>
        <a:bodyPr/>
        <a:lstStyle/>
        <a:p>
          <a:endParaRPr lang="en-US"/>
        </a:p>
      </dgm:t>
    </dgm:pt>
    <dgm:pt modelId="{8BB07B32-1AD3-4C2F-B5A1-73EAB8AEBE0F}">
      <dgm:prSet custT="1"/>
      <dgm:spPr/>
      <dgm:t>
        <a:bodyPr/>
        <a:lstStyle/>
        <a:p>
          <a:r>
            <a:rPr lang="en-US" sz="2300" b="1" dirty="0"/>
            <a:t>Pandas</a:t>
          </a:r>
          <a:r>
            <a:rPr lang="en-US" sz="2900" dirty="0"/>
            <a:t>: </a:t>
          </a:r>
          <a:r>
            <a:rPr lang="en-US" sz="1400" b="0" i="0" dirty="0"/>
            <a:t>Pandas is used for data manipulation, analysis and cleaning.</a:t>
          </a:r>
          <a:endParaRPr lang="en-US" sz="1400" dirty="0"/>
        </a:p>
      </dgm:t>
    </dgm:pt>
    <dgm:pt modelId="{AE6A5E1F-F309-4AD9-B3A4-2BE4158B4700}" type="parTrans" cxnId="{EBB89238-43AE-4A11-A809-E62B24F33FB0}">
      <dgm:prSet/>
      <dgm:spPr/>
      <dgm:t>
        <a:bodyPr/>
        <a:lstStyle/>
        <a:p>
          <a:endParaRPr lang="en-US"/>
        </a:p>
      </dgm:t>
    </dgm:pt>
    <dgm:pt modelId="{7F6D90D4-953F-47D8-BE7A-DF991BF51B87}" type="sibTrans" cxnId="{EBB89238-43AE-4A11-A809-E62B24F33FB0}">
      <dgm:prSet/>
      <dgm:spPr/>
      <dgm:t>
        <a:bodyPr/>
        <a:lstStyle/>
        <a:p>
          <a:endParaRPr lang="en-US"/>
        </a:p>
      </dgm:t>
    </dgm:pt>
    <dgm:pt modelId="{E108F1DE-F120-4D34-8695-9D36AC176C3F}">
      <dgm:prSet custT="1"/>
      <dgm:spPr/>
      <dgm:t>
        <a:bodyPr/>
        <a:lstStyle/>
        <a:p>
          <a:r>
            <a:rPr lang="en-US" sz="2300" b="1" dirty="0"/>
            <a:t>Matplotlib:</a:t>
          </a:r>
          <a:r>
            <a:rPr lang="en-US" sz="2300" dirty="0"/>
            <a:t> </a:t>
          </a:r>
          <a:r>
            <a:rPr lang="en-US" sz="1400" b="0" i="0" dirty="0"/>
            <a:t>Matplotlib is a multi-platform data visualization library built on NumPy arrays and designed to work with the broader SciPy stack.</a:t>
          </a:r>
          <a:endParaRPr lang="en-US" sz="1400" dirty="0"/>
        </a:p>
      </dgm:t>
    </dgm:pt>
    <dgm:pt modelId="{9142903F-4E7A-44A5-B708-001DE30867F2}" type="parTrans" cxnId="{E576E473-E432-40E7-A7EC-830BC5147072}">
      <dgm:prSet/>
      <dgm:spPr/>
      <dgm:t>
        <a:bodyPr/>
        <a:lstStyle/>
        <a:p>
          <a:endParaRPr lang="en-US"/>
        </a:p>
      </dgm:t>
    </dgm:pt>
    <dgm:pt modelId="{90B501D7-B31E-402E-B440-10CCBB9BE2CB}" type="sibTrans" cxnId="{E576E473-E432-40E7-A7EC-830BC5147072}">
      <dgm:prSet/>
      <dgm:spPr/>
      <dgm:t>
        <a:bodyPr/>
        <a:lstStyle/>
        <a:p>
          <a:endParaRPr lang="en-US"/>
        </a:p>
      </dgm:t>
    </dgm:pt>
    <dgm:pt modelId="{5AEDFE8C-E652-4359-A2F4-C5A278377180}">
      <dgm:prSet custT="1"/>
      <dgm:spPr/>
      <dgm:t>
        <a:bodyPr/>
        <a:lstStyle/>
        <a:p>
          <a:r>
            <a:rPr lang="en-US" sz="2300" b="1" dirty="0"/>
            <a:t>Seaborn</a:t>
          </a:r>
          <a:r>
            <a:rPr lang="en-US" sz="2100" b="1" dirty="0"/>
            <a:t>: </a:t>
          </a:r>
          <a:r>
            <a:rPr lang="en-US" sz="1400" dirty="0"/>
            <a:t>Seaborn is a library for making statistical graphics in Python. It is built on top of matplotlib and closely integrated with Pandas data structures.</a:t>
          </a:r>
        </a:p>
      </dgm:t>
    </dgm:pt>
    <dgm:pt modelId="{9675DE6C-4D3D-4330-8701-B8E26400FB1B}" type="parTrans" cxnId="{6BF6A574-80B0-4AB4-BF1B-78BA38530BBF}">
      <dgm:prSet/>
      <dgm:spPr/>
      <dgm:t>
        <a:bodyPr/>
        <a:lstStyle/>
        <a:p>
          <a:endParaRPr lang="en-US"/>
        </a:p>
      </dgm:t>
    </dgm:pt>
    <dgm:pt modelId="{8D0ECCC8-021F-4FEB-B9D5-4A30399CD0F3}" type="sibTrans" cxnId="{6BF6A574-80B0-4AB4-BF1B-78BA38530BBF}">
      <dgm:prSet/>
      <dgm:spPr/>
      <dgm:t>
        <a:bodyPr/>
        <a:lstStyle/>
        <a:p>
          <a:endParaRPr lang="en-US"/>
        </a:p>
      </dgm:t>
    </dgm:pt>
    <dgm:pt modelId="{F23D209A-4362-A445-B315-FDAEBBD6DE49}" type="pres">
      <dgm:prSet presAssocID="{ABC1279D-C39E-4B82-8D78-037EFF569A4F}" presName="vert0" presStyleCnt="0">
        <dgm:presLayoutVars>
          <dgm:dir/>
          <dgm:animOne val="branch"/>
          <dgm:animLvl val="lvl"/>
        </dgm:presLayoutVars>
      </dgm:prSet>
      <dgm:spPr/>
    </dgm:pt>
    <dgm:pt modelId="{B8DAF795-3D06-7843-8139-78EBF8851045}" type="pres">
      <dgm:prSet presAssocID="{775BE580-D227-41AA-8D65-FBD12A46579E}" presName="thickLine" presStyleLbl="alignNode1" presStyleIdx="0" presStyleCnt="4"/>
      <dgm:spPr/>
    </dgm:pt>
    <dgm:pt modelId="{142F9C8D-6DBB-844A-8A66-1C7C36AAA83B}" type="pres">
      <dgm:prSet presAssocID="{775BE580-D227-41AA-8D65-FBD12A46579E}" presName="horz1" presStyleCnt="0"/>
      <dgm:spPr/>
    </dgm:pt>
    <dgm:pt modelId="{E5607CDA-5495-D14B-8965-044A6935AFB0}" type="pres">
      <dgm:prSet presAssocID="{775BE580-D227-41AA-8D65-FBD12A46579E}" presName="tx1" presStyleLbl="revTx" presStyleIdx="0" presStyleCnt="4"/>
      <dgm:spPr/>
    </dgm:pt>
    <dgm:pt modelId="{742F5007-9FA6-FA48-B260-DBCD04FA08FE}" type="pres">
      <dgm:prSet presAssocID="{775BE580-D227-41AA-8D65-FBD12A46579E}" presName="vert1" presStyleCnt="0"/>
      <dgm:spPr/>
    </dgm:pt>
    <dgm:pt modelId="{3D00FB16-489E-B54B-9D72-F95AC00C020B}" type="pres">
      <dgm:prSet presAssocID="{8BB07B32-1AD3-4C2F-B5A1-73EAB8AEBE0F}" presName="thickLine" presStyleLbl="alignNode1" presStyleIdx="1" presStyleCnt="4"/>
      <dgm:spPr/>
    </dgm:pt>
    <dgm:pt modelId="{E158A386-AA29-3942-BA1A-E5AC0113FD96}" type="pres">
      <dgm:prSet presAssocID="{8BB07B32-1AD3-4C2F-B5A1-73EAB8AEBE0F}" presName="horz1" presStyleCnt="0"/>
      <dgm:spPr/>
    </dgm:pt>
    <dgm:pt modelId="{EC5ECC35-2F08-8647-ACE7-6F7D48F91EEF}" type="pres">
      <dgm:prSet presAssocID="{8BB07B32-1AD3-4C2F-B5A1-73EAB8AEBE0F}" presName="tx1" presStyleLbl="revTx" presStyleIdx="1" presStyleCnt="4"/>
      <dgm:spPr/>
    </dgm:pt>
    <dgm:pt modelId="{B827FA8E-0FAB-C740-AF13-3D36404BD0A9}" type="pres">
      <dgm:prSet presAssocID="{8BB07B32-1AD3-4C2F-B5A1-73EAB8AEBE0F}" presName="vert1" presStyleCnt="0"/>
      <dgm:spPr/>
    </dgm:pt>
    <dgm:pt modelId="{B5D8894D-A014-CD40-B7D0-931B0808F2E2}" type="pres">
      <dgm:prSet presAssocID="{E108F1DE-F120-4D34-8695-9D36AC176C3F}" presName="thickLine" presStyleLbl="alignNode1" presStyleIdx="2" presStyleCnt="4"/>
      <dgm:spPr/>
    </dgm:pt>
    <dgm:pt modelId="{D3919868-5BE8-2E48-8174-0BC4282A8935}" type="pres">
      <dgm:prSet presAssocID="{E108F1DE-F120-4D34-8695-9D36AC176C3F}" presName="horz1" presStyleCnt="0"/>
      <dgm:spPr/>
    </dgm:pt>
    <dgm:pt modelId="{7BDA5A96-3E8B-BD46-8BAD-05392EA682F6}" type="pres">
      <dgm:prSet presAssocID="{E108F1DE-F120-4D34-8695-9D36AC176C3F}" presName="tx1" presStyleLbl="revTx" presStyleIdx="2" presStyleCnt="4"/>
      <dgm:spPr/>
    </dgm:pt>
    <dgm:pt modelId="{0F181B97-3376-1142-AE24-93CA061D0B0C}" type="pres">
      <dgm:prSet presAssocID="{E108F1DE-F120-4D34-8695-9D36AC176C3F}" presName="vert1" presStyleCnt="0"/>
      <dgm:spPr/>
    </dgm:pt>
    <dgm:pt modelId="{0BECB6AE-C33E-5D4D-9BAA-AA91F27C1A11}" type="pres">
      <dgm:prSet presAssocID="{5AEDFE8C-E652-4359-A2F4-C5A278377180}" presName="thickLine" presStyleLbl="alignNode1" presStyleIdx="3" presStyleCnt="4"/>
      <dgm:spPr/>
    </dgm:pt>
    <dgm:pt modelId="{521F4B2F-384B-6043-B56A-DE526A5A497B}" type="pres">
      <dgm:prSet presAssocID="{5AEDFE8C-E652-4359-A2F4-C5A278377180}" presName="horz1" presStyleCnt="0"/>
      <dgm:spPr/>
    </dgm:pt>
    <dgm:pt modelId="{1D38FBDB-76F9-4740-B049-D9610A189A87}" type="pres">
      <dgm:prSet presAssocID="{5AEDFE8C-E652-4359-A2F4-C5A278377180}" presName="tx1" presStyleLbl="revTx" presStyleIdx="3" presStyleCnt="4"/>
      <dgm:spPr/>
    </dgm:pt>
    <dgm:pt modelId="{14D6FF27-4356-BC49-B5BE-1FBD2D9978A8}" type="pres">
      <dgm:prSet presAssocID="{5AEDFE8C-E652-4359-A2F4-C5A278377180}" presName="vert1" presStyleCnt="0"/>
      <dgm:spPr/>
    </dgm:pt>
  </dgm:ptLst>
  <dgm:cxnLst>
    <dgm:cxn modelId="{68BCC71A-8DD8-9A42-B48C-E2B2755A9C25}" type="presOf" srcId="{5AEDFE8C-E652-4359-A2F4-C5A278377180}" destId="{1D38FBDB-76F9-4740-B049-D9610A189A87}" srcOrd="0" destOrd="0" presId="urn:microsoft.com/office/officeart/2008/layout/LinedList"/>
    <dgm:cxn modelId="{69DBC11E-2C01-4F3A-81BD-19A1A8CAE83F}" srcId="{ABC1279D-C39E-4B82-8D78-037EFF569A4F}" destId="{775BE580-D227-41AA-8D65-FBD12A46579E}" srcOrd="0" destOrd="0" parTransId="{8ABE5E0B-011B-4757-AA7C-5127DA576BE7}" sibTransId="{248DCBEE-01BA-44E9-B3D9-38DEC488A261}"/>
    <dgm:cxn modelId="{EBB89238-43AE-4A11-A809-E62B24F33FB0}" srcId="{ABC1279D-C39E-4B82-8D78-037EFF569A4F}" destId="{8BB07B32-1AD3-4C2F-B5A1-73EAB8AEBE0F}" srcOrd="1" destOrd="0" parTransId="{AE6A5E1F-F309-4AD9-B3A4-2BE4158B4700}" sibTransId="{7F6D90D4-953F-47D8-BE7A-DF991BF51B87}"/>
    <dgm:cxn modelId="{C6606047-3493-F540-98F1-604EF2CDE1AD}" type="presOf" srcId="{E108F1DE-F120-4D34-8695-9D36AC176C3F}" destId="{7BDA5A96-3E8B-BD46-8BAD-05392EA682F6}" srcOrd="0" destOrd="0" presId="urn:microsoft.com/office/officeart/2008/layout/LinedList"/>
    <dgm:cxn modelId="{5CFD7464-1561-C246-A7F6-27B9A0EE5E17}" type="presOf" srcId="{ABC1279D-C39E-4B82-8D78-037EFF569A4F}" destId="{F23D209A-4362-A445-B315-FDAEBBD6DE49}" srcOrd="0" destOrd="0" presId="urn:microsoft.com/office/officeart/2008/layout/LinedList"/>
    <dgm:cxn modelId="{E576E473-E432-40E7-A7EC-830BC5147072}" srcId="{ABC1279D-C39E-4B82-8D78-037EFF569A4F}" destId="{E108F1DE-F120-4D34-8695-9D36AC176C3F}" srcOrd="2" destOrd="0" parTransId="{9142903F-4E7A-44A5-B708-001DE30867F2}" sibTransId="{90B501D7-B31E-402E-B440-10CCBB9BE2CB}"/>
    <dgm:cxn modelId="{6BF6A574-80B0-4AB4-BF1B-78BA38530BBF}" srcId="{ABC1279D-C39E-4B82-8D78-037EFF569A4F}" destId="{5AEDFE8C-E652-4359-A2F4-C5A278377180}" srcOrd="3" destOrd="0" parTransId="{9675DE6C-4D3D-4330-8701-B8E26400FB1B}" sibTransId="{8D0ECCC8-021F-4FEB-B9D5-4A30399CD0F3}"/>
    <dgm:cxn modelId="{79A49ECB-AC43-5E49-9B36-06EEA000AFC9}" type="presOf" srcId="{775BE580-D227-41AA-8D65-FBD12A46579E}" destId="{E5607CDA-5495-D14B-8965-044A6935AFB0}" srcOrd="0" destOrd="0" presId="urn:microsoft.com/office/officeart/2008/layout/LinedList"/>
    <dgm:cxn modelId="{A051F5D2-9659-8F41-9CC1-356FAEE8C2F6}" type="presOf" srcId="{8BB07B32-1AD3-4C2F-B5A1-73EAB8AEBE0F}" destId="{EC5ECC35-2F08-8647-ACE7-6F7D48F91EEF}" srcOrd="0" destOrd="0" presId="urn:microsoft.com/office/officeart/2008/layout/LinedList"/>
    <dgm:cxn modelId="{248A4094-48DD-2447-8DC9-B5BB414A7B1B}" type="presParOf" srcId="{F23D209A-4362-A445-B315-FDAEBBD6DE49}" destId="{B8DAF795-3D06-7843-8139-78EBF8851045}" srcOrd="0" destOrd="0" presId="urn:microsoft.com/office/officeart/2008/layout/LinedList"/>
    <dgm:cxn modelId="{4C5C4C41-3F99-734C-9CC2-6C968DAF021C}" type="presParOf" srcId="{F23D209A-4362-A445-B315-FDAEBBD6DE49}" destId="{142F9C8D-6DBB-844A-8A66-1C7C36AAA83B}" srcOrd="1" destOrd="0" presId="urn:microsoft.com/office/officeart/2008/layout/LinedList"/>
    <dgm:cxn modelId="{0F57BB5F-55B8-EA4D-BCDB-D49399C71C2A}" type="presParOf" srcId="{142F9C8D-6DBB-844A-8A66-1C7C36AAA83B}" destId="{E5607CDA-5495-D14B-8965-044A6935AFB0}" srcOrd="0" destOrd="0" presId="urn:microsoft.com/office/officeart/2008/layout/LinedList"/>
    <dgm:cxn modelId="{3291B617-E1C3-E942-B55B-9C6272EC305A}" type="presParOf" srcId="{142F9C8D-6DBB-844A-8A66-1C7C36AAA83B}" destId="{742F5007-9FA6-FA48-B260-DBCD04FA08FE}" srcOrd="1" destOrd="0" presId="urn:microsoft.com/office/officeart/2008/layout/LinedList"/>
    <dgm:cxn modelId="{CA9D189B-EDA1-A445-B306-5156536393C7}" type="presParOf" srcId="{F23D209A-4362-A445-B315-FDAEBBD6DE49}" destId="{3D00FB16-489E-B54B-9D72-F95AC00C020B}" srcOrd="2" destOrd="0" presId="urn:microsoft.com/office/officeart/2008/layout/LinedList"/>
    <dgm:cxn modelId="{4AD13DC8-61C0-5045-8C64-6EE689D89F0D}" type="presParOf" srcId="{F23D209A-4362-A445-B315-FDAEBBD6DE49}" destId="{E158A386-AA29-3942-BA1A-E5AC0113FD96}" srcOrd="3" destOrd="0" presId="urn:microsoft.com/office/officeart/2008/layout/LinedList"/>
    <dgm:cxn modelId="{83073E79-B33A-EF44-9CB1-FED686DD042C}" type="presParOf" srcId="{E158A386-AA29-3942-BA1A-E5AC0113FD96}" destId="{EC5ECC35-2F08-8647-ACE7-6F7D48F91EEF}" srcOrd="0" destOrd="0" presId="urn:microsoft.com/office/officeart/2008/layout/LinedList"/>
    <dgm:cxn modelId="{B6745B90-725E-0E47-A20F-973946D6A750}" type="presParOf" srcId="{E158A386-AA29-3942-BA1A-E5AC0113FD96}" destId="{B827FA8E-0FAB-C740-AF13-3D36404BD0A9}" srcOrd="1" destOrd="0" presId="urn:microsoft.com/office/officeart/2008/layout/LinedList"/>
    <dgm:cxn modelId="{12A951E1-A646-5F4E-BB80-CE569371593A}" type="presParOf" srcId="{F23D209A-4362-A445-B315-FDAEBBD6DE49}" destId="{B5D8894D-A014-CD40-B7D0-931B0808F2E2}" srcOrd="4" destOrd="0" presId="urn:microsoft.com/office/officeart/2008/layout/LinedList"/>
    <dgm:cxn modelId="{3B8B1F81-2AB0-384A-B6ED-A44EE900F7F2}" type="presParOf" srcId="{F23D209A-4362-A445-B315-FDAEBBD6DE49}" destId="{D3919868-5BE8-2E48-8174-0BC4282A8935}" srcOrd="5" destOrd="0" presId="urn:microsoft.com/office/officeart/2008/layout/LinedList"/>
    <dgm:cxn modelId="{732AABF3-7BF8-774B-AF92-E95E573D861E}" type="presParOf" srcId="{D3919868-5BE8-2E48-8174-0BC4282A8935}" destId="{7BDA5A96-3E8B-BD46-8BAD-05392EA682F6}" srcOrd="0" destOrd="0" presId="urn:microsoft.com/office/officeart/2008/layout/LinedList"/>
    <dgm:cxn modelId="{BE1E2960-1214-2F4C-B5F4-2D32B0DD06F9}" type="presParOf" srcId="{D3919868-5BE8-2E48-8174-0BC4282A8935}" destId="{0F181B97-3376-1142-AE24-93CA061D0B0C}" srcOrd="1" destOrd="0" presId="urn:microsoft.com/office/officeart/2008/layout/LinedList"/>
    <dgm:cxn modelId="{BB312D55-311C-8449-93B2-58E36292A1BA}" type="presParOf" srcId="{F23D209A-4362-A445-B315-FDAEBBD6DE49}" destId="{0BECB6AE-C33E-5D4D-9BAA-AA91F27C1A11}" srcOrd="6" destOrd="0" presId="urn:microsoft.com/office/officeart/2008/layout/LinedList"/>
    <dgm:cxn modelId="{C7E7F194-0181-F44A-8338-EBF8502DE780}" type="presParOf" srcId="{F23D209A-4362-A445-B315-FDAEBBD6DE49}" destId="{521F4B2F-384B-6043-B56A-DE526A5A497B}" srcOrd="7" destOrd="0" presId="urn:microsoft.com/office/officeart/2008/layout/LinedList"/>
    <dgm:cxn modelId="{F9DC4CE2-B283-8047-B4FF-87DC798AED11}" type="presParOf" srcId="{521F4B2F-384B-6043-B56A-DE526A5A497B}" destId="{1D38FBDB-76F9-4740-B049-D9610A189A87}" srcOrd="0" destOrd="0" presId="urn:microsoft.com/office/officeart/2008/layout/LinedList"/>
    <dgm:cxn modelId="{E8471B46-DBED-F64F-9CE4-BCCA87B9862D}" type="presParOf" srcId="{521F4B2F-384B-6043-B56A-DE526A5A497B}" destId="{14D6FF27-4356-BC49-B5BE-1FBD2D9978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46FBCC-8EE6-4217-BD65-55DAE10E87FC}"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5E103FFB-4A65-4B03-A2C7-C696FA62D23F}">
      <dgm:prSet/>
      <dgm:spPr/>
      <dgm:t>
        <a:bodyPr/>
        <a:lstStyle/>
        <a:p>
          <a:r>
            <a:rPr lang="en-US" dirty="0" err="1"/>
            <a:t>Numpy</a:t>
          </a:r>
          <a:endParaRPr lang="en-US" dirty="0"/>
        </a:p>
      </dgm:t>
    </dgm:pt>
    <dgm:pt modelId="{81315C74-D172-4700-B95E-5FE8BAD71F15}" type="parTrans" cxnId="{A9AAC78A-B1F4-4682-80E2-F86F85B6312C}">
      <dgm:prSet/>
      <dgm:spPr/>
      <dgm:t>
        <a:bodyPr/>
        <a:lstStyle/>
        <a:p>
          <a:endParaRPr lang="en-US"/>
        </a:p>
      </dgm:t>
    </dgm:pt>
    <dgm:pt modelId="{D6301A90-6EF5-4EE7-AB5E-5036928AB8E5}" type="sibTrans" cxnId="{A9AAC78A-B1F4-4682-80E2-F86F85B6312C}">
      <dgm:prSet/>
      <dgm:spPr/>
      <dgm:t>
        <a:bodyPr/>
        <a:lstStyle/>
        <a:p>
          <a:endParaRPr lang="en-US"/>
        </a:p>
      </dgm:t>
    </dgm:pt>
    <dgm:pt modelId="{33FC15DD-D253-4448-9690-6D2CE8E6E2C0}">
      <dgm:prSet/>
      <dgm:spPr/>
      <dgm:t>
        <a:bodyPr/>
        <a:lstStyle/>
        <a:p>
          <a:r>
            <a:rPr lang="en-US"/>
            <a:t>Pandas</a:t>
          </a:r>
        </a:p>
      </dgm:t>
    </dgm:pt>
    <dgm:pt modelId="{E93CE2A9-B1A6-4A21-AEE7-EF332C62E4AC}" type="parTrans" cxnId="{A33491B4-0786-4FDE-9F1C-7CE65ED1964F}">
      <dgm:prSet/>
      <dgm:spPr/>
      <dgm:t>
        <a:bodyPr/>
        <a:lstStyle/>
        <a:p>
          <a:endParaRPr lang="en-US"/>
        </a:p>
      </dgm:t>
    </dgm:pt>
    <dgm:pt modelId="{E368E7EB-E91E-4D42-B8B2-5D41DC143BBB}" type="sibTrans" cxnId="{A33491B4-0786-4FDE-9F1C-7CE65ED1964F}">
      <dgm:prSet/>
      <dgm:spPr/>
      <dgm:t>
        <a:bodyPr/>
        <a:lstStyle/>
        <a:p>
          <a:endParaRPr lang="en-US"/>
        </a:p>
      </dgm:t>
    </dgm:pt>
    <dgm:pt modelId="{E4269505-3285-4BCF-BD8A-10FF71E2EF6B}">
      <dgm:prSet/>
      <dgm:spPr/>
      <dgm:t>
        <a:bodyPr/>
        <a:lstStyle/>
        <a:p>
          <a:r>
            <a:rPr lang="en-US"/>
            <a:t>Matplotlib</a:t>
          </a:r>
        </a:p>
      </dgm:t>
    </dgm:pt>
    <dgm:pt modelId="{2DF56C7D-EC26-4122-B631-7B56050EF7DE}" type="parTrans" cxnId="{ABD417D8-3D73-46A2-89F7-FA00714E2D4D}">
      <dgm:prSet/>
      <dgm:spPr/>
      <dgm:t>
        <a:bodyPr/>
        <a:lstStyle/>
        <a:p>
          <a:endParaRPr lang="en-US"/>
        </a:p>
      </dgm:t>
    </dgm:pt>
    <dgm:pt modelId="{E47D80FA-887E-478B-A75D-2B06C055BD82}" type="sibTrans" cxnId="{ABD417D8-3D73-46A2-89F7-FA00714E2D4D}">
      <dgm:prSet/>
      <dgm:spPr/>
      <dgm:t>
        <a:bodyPr/>
        <a:lstStyle/>
        <a:p>
          <a:endParaRPr lang="en-US"/>
        </a:p>
      </dgm:t>
    </dgm:pt>
    <dgm:pt modelId="{E29688EE-09FD-4D82-914F-A483F7D0534E}">
      <dgm:prSet/>
      <dgm:spPr/>
      <dgm:t>
        <a:bodyPr/>
        <a:lstStyle/>
        <a:p>
          <a:r>
            <a:rPr lang="en-US" dirty="0"/>
            <a:t>Seaborn</a:t>
          </a:r>
        </a:p>
      </dgm:t>
    </dgm:pt>
    <dgm:pt modelId="{E9381C80-2AAA-45DE-9105-67D98968E843}" type="parTrans" cxnId="{BFCEF3CB-0234-4021-9CDC-F070E10EF1C1}">
      <dgm:prSet/>
      <dgm:spPr/>
      <dgm:t>
        <a:bodyPr/>
        <a:lstStyle/>
        <a:p>
          <a:endParaRPr lang="en-US"/>
        </a:p>
      </dgm:t>
    </dgm:pt>
    <dgm:pt modelId="{D96F646A-6620-422D-9D67-7D2854AD6A0A}" type="sibTrans" cxnId="{BFCEF3CB-0234-4021-9CDC-F070E10EF1C1}">
      <dgm:prSet/>
      <dgm:spPr/>
      <dgm:t>
        <a:bodyPr/>
        <a:lstStyle/>
        <a:p>
          <a:endParaRPr lang="en-US"/>
        </a:p>
      </dgm:t>
    </dgm:pt>
    <dgm:pt modelId="{A9ACEAF2-402F-DF4F-A5B9-05FE23E12957}" type="pres">
      <dgm:prSet presAssocID="{7346FBCC-8EE6-4217-BD65-55DAE10E87FC}" presName="hierChild1" presStyleCnt="0">
        <dgm:presLayoutVars>
          <dgm:chPref val="1"/>
          <dgm:dir/>
          <dgm:animOne val="branch"/>
          <dgm:animLvl val="lvl"/>
          <dgm:resizeHandles/>
        </dgm:presLayoutVars>
      </dgm:prSet>
      <dgm:spPr/>
    </dgm:pt>
    <dgm:pt modelId="{C5E0FC88-7F9B-BB4F-A912-8EE6CEC438B1}" type="pres">
      <dgm:prSet presAssocID="{5E103FFB-4A65-4B03-A2C7-C696FA62D23F}" presName="hierRoot1" presStyleCnt="0"/>
      <dgm:spPr/>
    </dgm:pt>
    <dgm:pt modelId="{698855D0-DC64-6F4F-982F-AFBE2B8A04B5}" type="pres">
      <dgm:prSet presAssocID="{5E103FFB-4A65-4B03-A2C7-C696FA62D23F}" presName="composite" presStyleCnt="0"/>
      <dgm:spPr/>
    </dgm:pt>
    <dgm:pt modelId="{BEEBEEE4-9F6E-874B-9423-0B590A10C288}" type="pres">
      <dgm:prSet presAssocID="{5E103FFB-4A65-4B03-A2C7-C696FA62D23F}" presName="background" presStyleLbl="node0" presStyleIdx="0" presStyleCnt="4"/>
      <dgm:spPr/>
    </dgm:pt>
    <dgm:pt modelId="{9969F411-21C9-6B46-B028-5C62B592F529}" type="pres">
      <dgm:prSet presAssocID="{5E103FFB-4A65-4B03-A2C7-C696FA62D23F}" presName="text" presStyleLbl="fgAcc0" presStyleIdx="0" presStyleCnt="4" custLinFactY="-8566" custLinFactNeighborX="2910" custLinFactNeighborY="-100000">
        <dgm:presLayoutVars>
          <dgm:chPref val="3"/>
        </dgm:presLayoutVars>
      </dgm:prSet>
      <dgm:spPr/>
    </dgm:pt>
    <dgm:pt modelId="{E7BEF3FF-F772-6644-86B1-C854C0FAF233}" type="pres">
      <dgm:prSet presAssocID="{5E103FFB-4A65-4B03-A2C7-C696FA62D23F}" presName="hierChild2" presStyleCnt="0"/>
      <dgm:spPr/>
    </dgm:pt>
    <dgm:pt modelId="{110B5B17-E051-D24B-BAD3-482B34880F9B}" type="pres">
      <dgm:prSet presAssocID="{33FC15DD-D253-4448-9690-6D2CE8E6E2C0}" presName="hierRoot1" presStyleCnt="0"/>
      <dgm:spPr/>
    </dgm:pt>
    <dgm:pt modelId="{11AB728B-4569-9842-BF74-F8EB15DAA7E4}" type="pres">
      <dgm:prSet presAssocID="{33FC15DD-D253-4448-9690-6D2CE8E6E2C0}" presName="composite" presStyleCnt="0"/>
      <dgm:spPr/>
    </dgm:pt>
    <dgm:pt modelId="{7E40AD3D-8F0A-EA4C-942F-42AAD065572A}" type="pres">
      <dgm:prSet presAssocID="{33FC15DD-D253-4448-9690-6D2CE8E6E2C0}" presName="background" presStyleLbl="node0" presStyleIdx="1" presStyleCnt="4"/>
      <dgm:spPr/>
    </dgm:pt>
    <dgm:pt modelId="{15E5BBF0-8939-314C-9B82-08CF3BB0EAE9}" type="pres">
      <dgm:prSet presAssocID="{33FC15DD-D253-4448-9690-6D2CE8E6E2C0}" presName="text" presStyleLbl="fgAcc0" presStyleIdx="1" presStyleCnt="4" custLinFactY="-8566" custLinFactNeighborX="565" custLinFactNeighborY="-100000">
        <dgm:presLayoutVars>
          <dgm:chPref val="3"/>
        </dgm:presLayoutVars>
      </dgm:prSet>
      <dgm:spPr/>
    </dgm:pt>
    <dgm:pt modelId="{BFEA613F-C404-9C45-A656-85DAFF2C11C7}" type="pres">
      <dgm:prSet presAssocID="{33FC15DD-D253-4448-9690-6D2CE8E6E2C0}" presName="hierChild2" presStyleCnt="0"/>
      <dgm:spPr/>
    </dgm:pt>
    <dgm:pt modelId="{A9392C7B-9D5F-FD43-AC39-D0CE96D26A29}" type="pres">
      <dgm:prSet presAssocID="{E4269505-3285-4BCF-BD8A-10FF71E2EF6B}" presName="hierRoot1" presStyleCnt="0"/>
      <dgm:spPr/>
    </dgm:pt>
    <dgm:pt modelId="{6A81E5F7-E2D7-964B-8964-F9475A4DC0BB}" type="pres">
      <dgm:prSet presAssocID="{E4269505-3285-4BCF-BD8A-10FF71E2EF6B}" presName="composite" presStyleCnt="0"/>
      <dgm:spPr/>
    </dgm:pt>
    <dgm:pt modelId="{AD1798A1-492E-7D43-8A0B-25CFC47CB6C4}" type="pres">
      <dgm:prSet presAssocID="{E4269505-3285-4BCF-BD8A-10FF71E2EF6B}" presName="background" presStyleLbl="node0" presStyleIdx="2" presStyleCnt="4"/>
      <dgm:spPr/>
    </dgm:pt>
    <dgm:pt modelId="{9B20A0F7-22FD-BA4A-94E8-E71397C382C3}" type="pres">
      <dgm:prSet presAssocID="{E4269505-3285-4BCF-BD8A-10FF71E2EF6B}" presName="text" presStyleLbl="fgAcc0" presStyleIdx="2" presStyleCnt="4" custLinFactY="-7007" custLinFactNeighborX="-5556" custLinFactNeighborY="-100000">
        <dgm:presLayoutVars>
          <dgm:chPref val="3"/>
        </dgm:presLayoutVars>
      </dgm:prSet>
      <dgm:spPr/>
    </dgm:pt>
    <dgm:pt modelId="{4B3CA634-D575-A04B-B2BA-D532394CB36B}" type="pres">
      <dgm:prSet presAssocID="{E4269505-3285-4BCF-BD8A-10FF71E2EF6B}" presName="hierChild2" presStyleCnt="0"/>
      <dgm:spPr/>
    </dgm:pt>
    <dgm:pt modelId="{5A006C4C-47CE-0B43-A03D-2DDD7F20F698}" type="pres">
      <dgm:prSet presAssocID="{E29688EE-09FD-4D82-914F-A483F7D0534E}" presName="hierRoot1" presStyleCnt="0"/>
      <dgm:spPr/>
    </dgm:pt>
    <dgm:pt modelId="{A254F59D-9E3C-414B-93D1-59F0DC5D84A2}" type="pres">
      <dgm:prSet presAssocID="{E29688EE-09FD-4D82-914F-A483F7D0534E}" presName="composite" presStyleCnt="0"/>
      <dgm:spPr/>
    </dgm:pt>
    <dgm:pt modelId="{63D4635C-CDC9-6B42-B43C-194EC1F3AFBE}" type="pres">
      <dgm:prSet presAssocID="{E29688EE-09FD-4D82-914F-A483F7D0534E}" presName="background" presStyleLbl="node0" presStyleIdx="3" presStyleCnt="4"/>
      <dgm:spPr/>
    </dgm:pt>
    <dgm:pt modelId="{0EC256C2-B51C-AF45-98A0-7B2E6E2688D3}" type="pres">
      <dgm:prSet presAssocID="{E29688EE-09FD-4D82-914F-A483F7D0534E}" presName="text" presStyleLbl="fgAcc0" presStyleIdx="3" presStyleCnt="4" custLinFactY="-6325" custLinFactNeighborX="-2460" custLinFactNeighborY="-100000">
        <dgm:presLayoutVars>
          <dgm:chPref val="3"/>
        </dgm:presLayoutVars>
      </dgm:prSet>
      <dgm:spPr/>
    </dgm:pt>
    <dgm:pt modelId="{B61037EF-7FE8-FF40-BD64-7C955CAF4978}" type="pres">
      <dgm:prSet presAssocID="{E29688EE-09FD-4D82-914F-A483F7D0534E}" presName="hierChild2" presStyleCnt="0"/>
      <dgm:spPr/>
    </dgm:pt>
  </dgm:ptLst>
  <dgm:cxnLst>
    <dgm:cxn modelId="{99EF700F-E5B4-CB48-832C-4A84A3013B30}" type="presOf" srcId="{7346FBCC-8EE6-4217-BD65-55DAE10E87FC}" destId="{A9ACEAF2-402F-DF4F-A5B9-05FE23E12957}" srcOrd="0" destOrd="0" presId="urn:microsoft.com/office/officeart/2005/8/layout/hierarchy1"/>
    <dgm:cxn modelId="{76E65E1E-ED2D-AB4F-B8CC-7AB4FCE71971}" type="presOf" srcId="{E4269505-3285-4BCF-BD8A-10FF71E2EF6B}" destId="{9B20A0F7-22FD-BA4A-94E8-E71397C382C3}" srcOrd="0" destOrd="0" presId="urn:microsoft.com/office/officeart/2005/8/layout/hierarchy1"/>
    <dgm:cxn modelId="{B20B4980-108C-B940-A4A6-0135BAAC925E}" type="presOf" srcId="{33FC15DD-D253-4448-9690-6D2CE8E6E2C0}" destId="{15E5BBF0-8939-314C-9B82-08CF3BB0EAE9}" srcOrd="0" destOrd="0" presId="urn:microsoft.com/office/officeart/2005/8/layout/hierarchy1"/>
    <dgm:cxn modelId="{A9AAC78A-B1F4-4682-80E2-F86F85B6312C}" srcId="{7346FBCC-8EE6-4217-BD65-55DAE10E87FC}" destId="{5E103FFB-4A65-4B03-A2C7-C696FA62D23F}" srcOrd="0" destOrd="0" parTransId="{81315C74-D172-4700-B95E-5FE8BAD71F15}" sibTransId="{D6301A90-6EF5-4EE7-AB5E-5036928AB8E5}"/>
    <dgm:cxn modelId="{A33491B4-0786-4FDE-9F1C-7CE65ED1964F}" srcId="{7346FBCC-8EE6-4217-BD65-55DAE10E87FC}" destId="{33FC15DD-D253-4448-9690-6D2CE8E6E2C0}" srcOrd="1" destOrd="0" parTransId="{E93CE2A9-B1A6-4A21-AEE7-EF332C62E4AC}" sibTransId="{E368E7EB-E91E-4D42-B8B2-5D41DC143BBB}"/>
    <dgm:cxn modelId="{BFCEF3CB-0234-4021-9CDC-F070E10EF1C1}" srcId="{7346FBCC-8EE6-4217-BD65-55DAE10E87FC}" destId="{E29688EE-09FD-4D82-914F-A483F7D0534E}" srcOrd="3" destOrd="0" parTransId="{E9381C80-2AAA-45DE-9105-67D98968E843}" sibTransId="{D96F646A-6620-422D-9D67-7D2854AD6A0A}"/>
    <dgm:cxn modelId="{ABD417D8-3D73-46A2-89F7-FA00714E2D4D}" srcId="{7346FBCC-8EE6-4217-BD65-55DAE10E87FC}" destId="{E4269505-3285-4BCF-BD8A-10FF71E2EF6B}" srcOrd="2" destOrd="0" parTransId="{2DF56C7D-EC26-4122-B631-7B56050EF7DE}" sibTransId="{E47D80FA-887E-478B-A75D-2B06C055BD82}"/>
    <dgm:cxn modelId="{9B6F01E3-752B-6E44-B91D-A8843690DEB3}" type="presOf" srcId="{E29688EE-09FD-4D82-914F-A483F7D0534E}" destId="{0EC256C2-B51C-AF45-98A0-7B2E6E2688D3}" srcOrd="0" destOrd="0" presId="urn:microsoft.com/office/officeart/2005/8/layout/hierarchy1"/>
    <dgm:cxn modelId="{4D3255E3-36D8-6440-B0A2-A1B983882207}" type="presOf" srcId="{5E103FFB-4A65-4B03-A2C7-C696FA62D23F}" destId="{9969F411-21C9-6B46-B028-5C62B592F529}" srcOrd="0" destOrd="0" presId="urn:microsoft.com/office/officeart/2005/8/layout/hierarchy1"/>
    <dgm:cxn modelId="{70A884D2-EEAF-8A49-8EED-06E01AB05748}" type="presParOf" srcId="{A9ACEAF2-402F-DF4F-A5B9-05FE23E12957}" destId="{C5E0FC88-7F9B-BB4F-A912-8EE6CEC438B1}" srcOrd="0" destOrd="0" presId="urn:microsoft.com/office/officeart/2005/8/layout/hierarchy1"/>
    <dgm:cxn modelId="{DDAC36F3-0B56-3240-A11D-E1E967133732}" type="presParOf" srcId="{C5E0FC88-7F9B-BB4F-A912-8EE6CEC438B1}" destId="{698855D0-DC64-6F4F-982F-AFBE2B8A04B5}" srcOrd="0" destOrd="0" presId="urn:microsoft.com/office/officeart/2005/8/layout/hierarchy1"/>
    <dgm:cxn modelId="{0346DE62-AE5A-2D49-A07C-F5B6FB4580A4}" type="presParOf" srcId="{698855D0-DC64-6F4F-982F-AFBE2B8A04B5}" destId="{BEEBEEE4-9F6E-874B-9423-0B590A10C288}" srcOrd="0" destOrd="0" presId="urn:microsoft.com/office/officeart/2005/8/layout/hierarchy1"/>
    <dgm:cxn modelId="{92A90A7A-A6CE-1D4A-8338-DB36FD5B747B}" type="presParOf" srcId="{698855D0-DC64-6F4F-982F-AFBE2B8A04B5}" destId="{9969F411-21C9-6B46-B028-5C62B592F529}" srcOrd="1" destOrd="0" presId="urn:microsoft.com/office/officeart/2005/8/layout/hierarchy1"/>
    <dgm:cxn modelId="{8983B160-5D02-314A-BAA2-86167E0E1593}" type="presParOf" srcId="{C5E0FC88-7F9B-BB4F-A912-8EE6CEC438B1}" destId="{E7BEF3FF-F772-6644-86B1-C854C0FAF233}" srcOrd="1" destOrd="0" presId="urn:microsoft.com/office/officeart/2005/8/layout/hierarchy1"/>
    <dgm:cxn modelId="{CE01BC23-0E0A-CA4C-964D-8396F2B644FB}" type="presParOf" srcId="{A9ACEAF2-402F-DF4F-A5B9-05FE23E12957}" destId="{110B5B17-E051-D24B-BAD3-482B34880F9B}" srcOrd="1" destOrd="0" presId="urn:microsoft.com/office/officeart/2005/8/layout/hierarchy1"/>
    <dgm:cxn modelId="{CEB16573-DA17-C048-B184-056A2A99C45B}" type="presParOf" srcId="{110B5B17-E051-D24B-BAD3-482B34880F9B}" destId="{11AB728B-4569-9842-BF74-F8EB15DAA7E4}" srcOrd="0" destOrd="0" presId="urn:microsoft.com/office/officeart/2005/8/layout/hierarchy1"/>
    <dgm:cxn modelId="{92AC0DEF-9102-CA46-9C28-DD3B59A1A5CC}" type="presParOf" srcId="{11AB728B-4569-9842-BF74-F8EB15DAA7E4}" destId="{7E40AD3D-8F0A-EA4C-942F-42AAD065572A}" srcOrd="0" destOrd="0" presId="urn:microsoft.com/office/officeart/2005/8/layout/hierarchy1"/>
    <dgm:cxn modelId="{155A3B2C-5872-B94C-BEB2-894539045A78}" type="presParOf" srcId="{11AB728B-4569-9842-BF74-F8EB15DAA7E4}" destId="{15E5BBF0-8939-314C-9B82-08CF3BB0EAE9}" srcOrd="1" destOrd="0" presId="urn:microsoft.com/office/officeart/2005/8/layout/hierarchy1"/>
    <dgm:cxn modelId="{EAD8BAF1-45AA-384E-9B1D-0023E2231B97}" type="presParOf" srcId="{110B5B17-E051-D24B-BAD3-482B34880F9B}" destId="{BFEA613F-C404-9C45-A656-85DAFF2C11C7}" srcOrd="1" destOrd="0" presId="urn:microsoft.com/office/officeart/2005/8/layout/hierarchy1"/>
    <dgm:cxn modelId="{3F68D2B4-9FF0-F54B-B536-9E7488165E8D}" type="presParOf" srcId="{A9ACEAF2-402F-DF4F-A5B9-05FE23E12957}" destId="{A9392C7B-9D5F-FD43-AC39-D0CE96D26A29}" srcOrd="2" destOrd="0" presId="urn:microsoft.com/office/officeart/2005/8/layout/hierarchy1"/>
    <dgm:cxn modelId="{6AB04514-D0A5-3B49-AAAC-EB55B520FE22}" type="presParOf" srcId="{A9392C7B-9D5F-FD43-AC39-D0CE96D26A29}" destId="{6A81E5F7-E2D7-964B-8964-F9475A4DC0BB}" srcOrd="0" destOrd="0" presId="urn:microsoft.com/office/officeart/2005/8/layout/hierarchy1"/>
    <dgm:cxn modelId="{63E9632D-63A3-0B41-8781-00657E52C622}" type="presParOf" srcId="{6A81E5F7-E2D7-964B-8964-F9475A4DC0BB}" destId="{AD1798A1-492E-7D43-8A0B-25CFC47CB6C4}" srcOrd="0" destOrd="0" presId="urn:microsoft.com/office/officeart/2005/8/layout/hierarchy1"/>
    <dgm:cxn modelId="{B7DF4F67-A9C1-A149-AC27-BFEDE365F19C}" type="presParOf" srcId="{6A81E5F7-E2D7-964B-8964-F9475A4DC0BB}" destId="{9B20A0F7-22FD-BA4A-94E8-E71397C382C3}" srcOrd="1" destOrd="0" presId="urn:microsoft.com/office/officeart/2005/8/layout/hierarchy1"/>
    <dgm:cxn modelId="{A6CC2B4E-00F2-2941-87CF-AAAB57D8B879}" type="presParOf" srcId="{A9392C7B-9D5F-FD43-AC39-D0CE96D26A29}" destId="{4B3CA634-D575-A04B-B2BA-D532394CB36B}" srcOrd="1" destOrd="0" presId="urn:microsoft.com/office/officeart/2005/8/layout/hierarchy1"/>
    <dgm:cxn modelId="{0F1C94DD-2AD9-4B45-9706-D476CEBEED3B}" type="presParOf" srcId="{A9ACEAF2-402F-DF4F-A5B9-05FE23E12957}" destId="{5A006C4C-47CE-0B43-A03D-2DDD7F20F698}" srcOrd="3" destOrd="0" presId="urn:microsoft.com/office/officeart/2005/8/layout/hierarchy1"/>
    <dgm:cxn modelId="{25C95285-B6CB-AC47-8055-EAED358186D5}" type="presParOf" srcId="{5A006C4C-47CE-0B43-A03D-2DDD7F20F698}" destId="{A254F59D-9E3C-414B-93D1-59F0DC5D84A2}" srcOrd="0" destOrd="0" presId="urn:microsoft.com/office/officeart/2005/8/layout/hierarchy1"/>
    <dgm:cxn modelId="{2EC417AD-884E-7743-8DC9-B05FF455EEAA}" type="presParOf" srcId="{A254F59D-9E3C-414B-93D1-59F0DC5D84A2}" destId="{63D4635C-CDC9-6B42-B43C-194EC1F3AFBE}" srcOrd="0" destOrd="0" presId="urn:microsoft.com/office/officeart/2005/8/layout/hierarchy1"/>
    <dgm:cxn modelId="{8217B1C6-2417-CF46-AC79-4EBC336D9345}" type="presParOf" srcId="{A254F59D-9E3C-414B-93D1-59F0DC5D84A2}" destId="{0EC256C2-B51C-AF45-98A0-7B2E6E2688D3}" srcOrd="1" destOrd="0" presId="urn:microsoft.com/office/officeart/2005/8/layout/hierarchy1"/>
    <dgm:cxn modelId="{89187037-C0D2-C447-BA65-7D15703EDBC1}" type="presParOf" srcId="{5A006C4C-47CE-0B43-A03D-2DDD7F20F698}" destId="{B61037EF-7FE8-FF40-BD64-7C955CAF49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0954D0-5C90-4EF9-A14D-A933C805AA7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46FAE35-68F6-4BD5-990F-AABEF900FFEB}">
      <dgm:prSet/>
      <dgm:spPr/>
      <dgm:t>
        <a:bodyPr/>
        <a:lstStyle/>
        <a:p>
          <a:r>
            <a:rPr lang="en-US" dirty="0"/>
            <a:t>The meaning of this model</a:t>
          </a:r>
        </a:p>
      </dgm:t>
    </dgm:pt>
    <dgm:pt modelId="{0D9FDD59-4A28-442B-A9E4-8B028F001769}" type="parTrans" cxnId="{25A7B74B-ACA2-477F-84B1-5635C725031B}">
      <dgm:prSet/>
      <dgm:spPr/>
      <dgm:t>
        <a:bodyPr/>
        <a:lstStyle/>
        <a:p>
          <a:endParaRPr lang="en-US"/>
        </a:p>
      </dgm:t>
    </dgm:pt>
    <dgm:pt modelId="{DAFAEFE5-9D3E-4651-9E1C-AC2B78701127}" type="sibTrans" cxnId="{25A7B74B-ACA2-477F-84B1-5635C725031B}">
      <dgm:prSet/>
      <dgm:spPr/>
      <dgm:t>
        <a:bodyPr/>
        <a:lstStyle/>
        <a:p>
          <a:endParaRPr lang="en-US"/>
        </a:p>
      </dgm:t>
    </dgm:pt>
    <dgm:pt modelId="{32117CD0-8394-43E1-8A7B-120AA626E0C8}">
      <dgm:prSet/>
      <dgm:spPr/>
      <dgm:t>
        <a:bodyPr/>
        <a:lstStyle/>
        <a:p>
          <a:r>
            <a:rPr lang="en-US"/>
            <a:t>Visualize the meaning of the model</a:t>
          </a:r>
        </a:p>
      </dgm:t>
    </dgm:pt>
    <dgm:pt modelId="{6CA3DC70-4DE4-45A3-87AF-90C33057FBD5}" type="parTrans" cxnId="{8F072A91-9DD0-48BD-806A-A428CE9AA08C}">
      <dgm:prSet/>
      <dgm:spPr/>
      <dgm:t>
        <a:bodyPr/>
        <a:lstStyle/>
        <a:p>
          <a:endParaRPr lang="en-US"/>
        </a:p>
      </dgm:t>
    </dgm:pt>
    <dgm:pt modelId="{1AA6F86F-FB4A-4FC4-AA54-E9F18A578FCE}" type="sibTrans" cxnId="{8F072A91-9DD0-48BD-806A-A428CE9AA08C}">
      <dgm:prSet/>
      <dgm:spPr/>
      <dgm:t>
        <a:bodyPr/>
        <a:lstStyle/>
        <a:p>
          <a:endParaRPr lang="en-US"/>
        </a:p>
      </dgm:t>
    </dgm:pt>
    <dgm:pt modelId="{7329F03E-CCF3-4498-A666-EF1195F3528B}">
      <dgm:prSet/>
      <dgm:spPr/>
      <dgm:t>
        <a:bodyPr/>
        <a:lstStyle/>
        <a:p>
          <a:r>
            <a:rPr lang="en-US"/>
            <a:t>Define the variables and parameters</a:t>
          </a:r>
        </a:p>
      </dgm:t>
    </dgm:pt>
    <dgm:pt modelId="{2FAD78A5-DD53-4C16-9D1F-D1E38EFE4698}" type="parTrans" cxnId="{4587BE99-A0F7-4EC6-AB35-B6A2F8A6B1CE}">
      <dgm:prSet/>
      <dgm:spPr/>
      <dgm:t>
        <a:bodyPr/>
        <a:lstStyle/>
        <a:p>
          <a:endParaRPr lang="en-US"/>
        </a:p>
      </dgm:t>
    </dgm:pt>
    <dgm:pt modelId="{74901068-66DA-48E4-92EA-190AF52FE7DA}" type="sibTrans" cxnId="{4587BE99-A0F7-4EC6-AB35-B6A2F8A6B1CE}">
      <dgm:prSet/>
      <dgm:spPr/>
      <dgm:t>
        <a:bodyPr/>
        <a:lstStyle/>
        <a:p>
          <a:endParaRPr lang="en-US"/>
        </a:p>
      </dgm:t>
    </dgm:pt>
    <dgm:pt modelId="{012B8209-93FE-458E-AAB8-78D70C8B6183}">
      <dgm:prSet/>
      <dgm:spPr/>
      <dgm:t>
        <a:bodyPr/>
        <a:lstStyle/>
        <a:p>
          <a:r>
            <a:rPr lang="en-US" dirty="0"/>
            <a:t>Some Calculations</a:t>
          </a:r>
        </a:p>
      </dgm:t>
    </dgm:pt>
    <dgm:pt modelId="{2B27097B-6C72-47D7-BCBF-55F5F5B96012}" type="parTrans" cxnId="{6D10F0AC-3D84-430D-8DB1-CDAA1BE2C38F}">
      <dgm:prSet/>
      <dgm:spPr/>
      <dgm:t>
        <a:bodyPr/>
        <a:lstStyle/>
        <a:p>
          <a:endParaRPr lang="en-US"/>
        </a:p>
      </dgm:t>
    </dgm:pt>
    <dgm:pt modelId="{DE6D70F2-2B1E-407B-9C7A-7FEE7BA86428}" type="sibTrans" cxnId="{6D10F0AC-3D84-430D-8DB1-CDAA1BE2C38F}">
      <dgm:prSet/>
      <dgm:spPr/>
      <dgm:t>
        <a:bodyPr/>
        <a:lstStyle/>
        <a:p>
          <a:endParaRPr lang="en-US"/>
        </a:p>
      </dgm:t>
    </dgm:pt>
    <dgm:pt modelId="{6678A45D-B506-4DC2-8E84-E73C7B63CEE4}">
      <dgm:prSet/>
      <dgm:spPr/>
      <dgm:t>
        <a:bodyPr/>
        <a:lstStyle/>
        <a:p>
          <a:r>
            <a:rPr lang="en-US" dirty="0"/>
            <a:t>How to model it using python</a:t>
          </a:r>
        </a:p>
      </dgm:t>
    </dgm:pt>
    <dgm:pt modelId="{E5065D9A-71E5-4DCA-BF1D-4EE299D408B7}" type="parTrans" cxnId="{D4A83972-1603-42BB-9E9F-2D6EFB17A9EE}">
      <dgm:prSet/>
      <dgm:spPr/>
      <dgm:t>
        <a:bodyPr/>
        <a:lstStyle/>
        <a:p>
          <a:endParaRPr lang="en-US"/>
        </a:p>
      </dgm:t>
    </dgm:pt>
    <dgm:pt modelId="{792E7D8F-6D95-4B7B-B2C1-28E5FE8A4DEA}" type="sibTrans" cxnId="{D4A83972-1603-42BB-9E9F-2D6EFB17A9EE}">
      <dgm:prSet/>
      <dgm:spPr/>
      <dgm:t>
        <a:bodyPr/>
        <a:lstStyle/>
        <a:p>
          <a:endParaRPr lang="en-US"/>
        </a:p>
      </dgm:t>
    </dgm:pt>
    <dgm:pt modelId="{AC6ED1C4-DC18-624A-AC48-7752C951CA7F}" type="pres">
      <dgm:prSet presAssocID="{A10954D0-5C90-4EF9-A14D-A933C805AA75}" presName="linear" presStyleCnt="0">
        <dgm:presLayoutVars>
          <dgm:animLvl val="lvl"/>
          <dgm:resizeHandles val="exact"/>
        </dgm:presLayoutVars>
      </dgm:prSet>
      <dgm:spPr/>
    </dgm:pt>
    <dgm:pt modelId="{47C3B03C-FB4E-844E-A113-11DA963606FE}" type="pres">
      <dgm:prSet presAssocID="{446FAE35-68F6-4BD5-990F-AABEF900FFEB}" presName="parentText" presStyleLbl="node1" presStyleIdx="0" presStyleCnt="5">
        <dgm:presLayoutVars>
          <dgm:chMax val="0"/>
          <dgm:bulletEnabled val="1"/>
        </dgm:presLayoutVars>
      </dgm:prSet>
      <dgm:spPr/>
    </dgm:pt>
    <dgm:pt modelId="{B2519A8A-602C-1242-BF4E-799534F56391}" type="pres">
      <dgm:prSet presAssocID="{DAFAEFE5-9D3E-4651-9E1C-AC2B78701127}" presName="spacer" presStyleCnt="0"/>
      <dgm:spPr/>
    </dgm:pt>
    <dgm:pt modelId="{77D8F564-72D3-AB44-850D-B62A35FC7DC0}" type="pres">
      <dgm:prSet presAssocID="{32117CD0-8394-43E1-8A7B-120AA626E0C8}" presName="parentText" presStyleLbl="node1" presStyleIdx="1" presStyleCnt="5">
        <dgm:presLayoutVars>
          <dgm:chMax val="0"/>
          <dgm:bulletEnabled val="1"/>
        </dgm:presLayoutVars>
      </dgm:prSet>
      <dgm:spPr/>
    </dgm:pt>
    <dgm:pt modelId="{6D035C4F-5811-F843-B932-3BD4F1BDA127}" type="pres">
      <dgm:prSet presAssocID="{1AA6F86F-FB4A-4FC4-AA54-E9F18A578FCE}" presName="spacer" presStyleCnt="0"/>
      <dgm:spPr/>
    </dgm:pt>
    <dgm:pt modelId="{20698365-B486-1A4F-A5B1-8A4711EE9B30}" type="pres">
      <dgm:prSet presAssocID="{7329F03E-CCF3-4498-A666-EF1195F3528B}" presName="parentText" presStyleLbl="node1" presStyleIdx="2" presStyleCnt="5">
        <dgm:presLayoutVars>
          <dgm:chMax val="0"/>
          <dgm:bulletEnabled val="1"/>
        </dgm:presLayoutVars>
      </dgm:prSet>
      <dgm:spPr/>
    </dgm:pt>
    <dgm:pt modelId="{81E0709C-5BCC-BB40-89AC-E81BF12FE08A}" type="pres">
      <dgm:prSet presAssocID="{74901068-66DA-48E4-92EA-190AF52FE7DA}" presName="spacer" presStyleCnt="0"/>
      <dgm:spPr/>
    </dgm:pt>
    <dgm:pt modelId="{06541E85-0B2B-6448-8D65-BCB392ECF6E5}" type="pres">
      <dgm:prSet presAssocID="{012B8209-93FE-458E-AAB8-78D70C8B6183}" presName="parentText" presStyleLbl="node1" presStyleIdx="3" presStyleCnt="5">
        <dgm:presLayoutVars>
          <dgm:chMax val="0"/>
          <dgm:bulletEnabled val="1"/>
        </dgm:presLayoutVars>
      </dgm:prSet>
      <dgm:spPr/>
    </dgm:pt>
    <dgm:pt modelId="{58A2E7CC-ED78-C549-AC82-C5B0F236F3ED}" type="pres">
      <dgm:prSet presAssocID="{DE6D70F2-2B1E-407B-9C7A-7FEE7BA86428}" presName="spacer" presStyleCnt="0"/>
      <dgm:spPr/>
    </dgm:pt>
    <dgm:pt modelId="{7F13AFA9-0CC9-7644-9204-B8D5CB2E2947}" type="pres">
      <dgm:prSet presAssocID="{6678A45D-B506-4DC2-8E84-E73C7B63CEE4}" presName="parentText" presStyleLbl="node1" presStyleIdx="4" presStyleCnt="5">
        <dgm:presLayoutVars>
          <dgm:chMax val="0"/>
          <dgm:bulletEnabled val="1"/>
        </dgm:presLayoutVars>
      </dgm:prSet>
      <dgm:spPr/>
    </dgm:pt>
  </dgm:ptLst>
  <dgm:cxnLst>
    <dgm:cxn modelId="{2350020C-D821-A242-803F-C525064A29D8}" type="presOf" srcId="{6678A45D-B506-4DC2-8E84-E73C7B63CEE4}" destId="{7F13AFA9-0CC9-7644-9204-B8D5CB2E2947}" srcOrd="0" destOrd="0" presId="urn:microsoft.com/office/officeart/2005/8/layout/vList2"/>
    <dgm:cxn modelId="{7C1D8C48-09A4-5941-A3E5-C22BCA87601E}" type="presOf" srcId="{7329F03E-CCF3-4498-A666-EF1195F3528B}" destId="{20698365-B486-1A4F-A5B1-8A4711EE9B30}" srcOrd="0" destOrd="0" presId="urn:microsoft.com/office/officeart/2005/8/layout/vList2"/>
    <dgm:cxn modelId="{25A7B74B-ACA2-477F-84B1-5635C725031B}" srcId="{A10954D0-5C90-4EF9-A14D-A933C805AA75}" destId="{446FAE35-68F6-4BD5-990F-AABEF900FFEB}" srcOrd="0" destOrd="0" parTransId="{0D9FDD59-4A28-442B-A9E4-8B028F001769}" sibTransId="{DAFAEFE5-9D3E-4651-9E1C-AC2B78701127}"/>
    <dgm:cxn modelId="{D4A83972-1603-42BB-9E9F-2D6EFB17A9EE}" srcId="{A10954D0-5C90-4EF9-A14D-A933C805AA75}" destId="{6678A45D-B506-4DC2-8E84-E73C7B63CEE4}" srcOrd="4" destOrd="0" parTransId="{E5065D9A-71E5-4DCA-BF1D-4EE299D408B7}" sibTransId="{792E7D8F-6D95-4B7B-B2C1-28E5FE8A4DEA}"/>
    <dgm:cxn modelId="{8F072A91-9DD0-48BD-806A-A428CE9AA08C}" srcId="{A10954D0-5C90-4EF9-A14D-A933C805AA75}" destId="{32117CD0-8394-43E1-8A7B-120AA626E0C8}" srcOrd="1" destOrd="0" parTransId="{6CA3DC70-4DE4-45A3-87AF-90C33057FBD5}" sibTransId="{1AA6F86F-FB4A-4FC4-AA54-E9F18A578FCE}"/>
    <dgm:cxn modelId="{4587BE99-A0F7-4EC6-AB35-B6A2F8A6B1CE}" srcId="{A10954D0-5C90-4EF9-A14D-A933C805AA75}" destId="{7329F03E-CCF3-4498-A666-EF1195F3528B}" srcOrd="2" destOrd="0" parTransId="{2FAD78A5-DD53-4C16-9D1F-D1E38EFE4698}" sibTransId="{74901068-66DA-48E4-92EA-190AF52FE7DA}"/>
    <dgm:cxn modelId="{6D10F0AC-3D84-430D-8DB1-CDAA1BE2C38F}" srcId="{A10954D0-5C90-4EF9-A14D-A933C805AA75}" destId="{012B8209-93FE-458E-AAB8-78D70C8B6183}" srcOrd="3" destOrd="0" parTransId="{2B27097B-6C72-47D7-BCBF-55F5F5B96012}" sibTransId="{DE6D70F2-2B1E-407B-9C7A-7FEE7BA86428}"/>
    <dgm:cxn modelId="{CC784AAF-CAC6-0045-B08F-E84C39B938BF}" type="presOf" srcId="{A10954D0-5C90-4EF9-A14D-A933C805AA75}" destId="{AC6ED1C4-DC18-624A-AC48-7752C951CA7F}" srcOrd="0" destOrd="0" presId="urn:microsoft.com/office/officeart/2005/8/layout/vList2"/>
    <dgm:cxn modelId="{FA704BB2-B70C-9044-A1A9-DAF4B7247286}" type="presOf" srcId="{446FAE35-68F6-4BD5-990F-AABEF900FFEB}" destId="{47C3B03C-FB4E-844E-A113-11DA963606FE}" srcOrd="0" destOrd="0" presId="urn:microsoft.com/office/officeart/2005/8/layout/vList2"/>
    <dgm:cxn modelId="{90E9C4DB-72AC-8244-8F04-245225AFB5BB}" type="presOf" srcId="{32117CD0-8394-43E1-8A7B-120AA626E0C8}" destId="{77D8F564-72D3-AB44-850D-B62A35FC7DC0}" srcOrd="0" destOrd="0" presId="urn:microsoft.com/office/officeart/2005/8/layout/vList2"/>
    <dgm:cxn modelId="{129D13FC-F4F7-C74B-80D8-9B5A6E8DC151}" type="presOf" srcId="{012B8209-93FE-458E-AAB8-78D70C8B6183}" destId="{06541E85-0B2B-6448-8D65-BCB392ECF6E5}" srcOrd="0" destOrd="0" presId="urn:microsoft.com/office/officeart/2005/8/layout/vList2"/>
    <dgm:cxn modelId="{074AEC1E-B1D6-4143-B076-F6276308EE7B}" type="presParOf" srcId="{AC6ED1C4-DC18-624A-AC48-7752C951CA7F}" destId="{47C3B03C-FB4E-844E-A113-11DA963606FE}" srcOrd="0" destOrd="0" presId="urn:microsoft.com/office/officeart/2005/8/layout/vList2"/>
    <dgm:cxn modelId="{105C30C7-B866-124D-9D71-85C42D30F2EE}" type="presParOf" srcId="{AC6ED1C4-DC18-624A-AC48-7752C951CA7F}" destId="{B2519A8A-602C-1242-BF4E-799534F56391}" srcOrd="1" destOrd="0" presId="urn:microsoft.com/office/officeart/2005/8/layout/vList2"/>
    <dgm:cxn modelId="{0F927722-799F-1B4C-AAF1-B549D6E16C01}" type="presParOf" srcId="{AC6ED1C4-DC18-624A-AC48-7752C951CA7F}" destId="{77D8F564-72D3-AB44-850D-B62A35FC7DC0}" srcOrd="2" destOrd="0" presId="urn:microsoft.com/office/officeart/2005/8/layout/vList2"/>
    <dgm:cxn modelId="{EF312173-5B21-6749-9C91-EC1CE0BFFF83}" type="presParOf" srcId="{AC6ED1C4-DC18-624A-AC48-7752C951CA7F}" destId="{6D035C4F-5811-F843-B932-3BD4F1BDA127}" srcOrd="3" destOrd="0" presId="urn:microsoft.com/office/officeart/2005/8/layout/vList2"/>
    <dgm:cxn modelId="{AC8071B1-9D82-1E44-9462-01F540C8BCD2}" type="presParOf" srcId="{AC6ED1C4-DC18-624A-AC48-7752C951CA7F}" destId="{20698365-B486-1A4F-A5B1-8A4711EE9B30}" srcOrd="4" destOrd="0" presId="urn:microsoft.com/office/officeart/2005/8/layout/vList2"/>
    <dgm:cxn modelId="{B54162FE-212C-764E-8FEC-217D3126AECD}" type="presParOf" srcId="{AC6ED1C4-DC18-624A-AC48-7752C951CA7F}" destId="{81E0709C-5BCC-BB40-89AC-E81BF12FE08A}" srcOrd="5" destOrd="0" presId="urn:microsoft.com/office/officeart/2005/8/layout/vList2"/>
    <dgm:cxn modelId="{B8566DE3-2CB2-BA4D-93B9-6166A36C83F9}" type="presParOf" srcId="{AC6ED1C4-DC18-624A-AC48-7752C951CA7F}" destId="{06541E85-0B2B-6448-8D65-BCB392ECF6E5}" srcOrd="6" destOrd="0" presId="urn:microsoft.com/office/officeart/2005/8/layout/vList2"/>
    <dgm:cxn modelId="{D1677AA6-3560-3948-866C-6F13016692F1}" type="presParOf" srcId="{AC6ED1C4-DC18-624A-AC48-7752C951CA7F}" destId="{58A2E7CC-ED78-C549-AC82-C5B0F236F3ED}" srcOrd="7" destOrd="0" presId="urn:microsoft.com/office/officeart/2005/8/layout/vList2"/>
    <dgm:cxn modelId="{F370A5B0-B8BD-CD49-8CC8-06FFCD8A39F6}" type="presParOf" srcId="{AC6ED1C4-DC18-624A-AC48-7752C951CA7F}" destId="{7F13AFA9-0CC9-7644-9204-B8D5CB2E294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DB6FA4-778F-434A-9773-4BD2030AA252}" type="doc">
      <dgm:prSet loTypeId="urn:microsoft.com/office/officeart/2005/8/layout/lProcess3" loCatId="icon" qsTypeId="urn:microsoft.com/office/officeart/2005/8/quickstyle/simple1" qsCatId="simple" csTypeId="urn:microsoft.com/office/officeart/2005/8/colors/accent1_2" csCatId="accent1"/>
      <dgm:spPr/>
      <dgm:t>
        <a:bodyPr/>
        <a:lstStyle/>
        <a:p>
          <a:endParaRPr lang="en-US"/>
        </a:p>
      </dgm:t>
    </dgm:pt>
    <dgm:pt modelId="{C8E031BA-904C-5C4A-BB78-9F8F83EB1FBD}">
      <dgm:prSet/>
      <dgm:spPr/>
      <dgm:t>
        <a:bodyPr/>
        <a:lstStyle/>
        <a:p>
          <a:r>
            <a:rPr lang="en-US" b="1"/>
            <a:t>Susceptible</a:t>
          </a:r>
          <a:r>
            <a:rPr lang="en-US"/>
            <a:t> is a group of people who are vulnerable to exposure with infectious people. They can be patients when the infection happens.</a:t>
          </a:r>
        </a:p>
      </dgm:t>
    </dgm:pt>
    <dgm:pt modelId="{2AA3815D-5D4D-5244-B253-7E8A6E434847}" type="parTrans" cxnId="{926D1CF7-3818-0546-8F00-276CF9B4EDCE}">
      <dgm:prSet/>
      <dgm:spPr/>
      <dgm:t>
        <a:bodyPr/>
        <a:lstStyle/>
        <a:p>
          <a:endParaRPr lang="en-US"/>
        </a:p>
      </dgm:t>
    </dgm:pt>
    <dgm:pt modelId="{671B380E-401F-8642-933E-1885864B0065}" type="sibTrans" cxnId="{926D1CF7-3818-0546-8F00-276CF9B4EDCE}">
      <dgm:prSet/>
      <dgm:spPr/>
      <dgm:t>
        <a:bodyPr/>
        <a:lstStyle/>
        <a:p>
          <a:endParaRPr lang="en-US"/>
        </a:p>
      </dgm:t>
    </dgm:pt>
    <dgm:pt modelId="{B3FC9AFE-3808-3D4D-A84D-4AF87F242D2F}">
      <dgm:prSet/>
      <dgm:spPr/>
      <dgm:t>
        <a:bodyPr/>
        <a:lstStyle/>
        <a:p>
          <a:r>
            <a:rPr lang="en-US" b="1" dirty="0"/>
            <a:t>Infectious</a:t>
          </a:r>
          <a:r>
            <a:rPr lang="en-US" dirty="0"/>
            <a:t> is a group of people who are infected. They can pass the disease to the susceptible people and can be recovered in a specific period. </a:t>
          </a:r>
        </a:p>
      </dgm:t>
    </dgm:pt>
    <dgm:pt modelId="{DE27094E-D23A-7542-8156-094311C2B6C9}" type="parTrans" cxnId="{020D6ED2-8BBD-344A-AB06-9E52D403502C}">
      <dgm:prSet/>
      <dgm:spPr/>
      <dgm:t>
        <a:bodyPr/>
        <a:lstStyle/>
        <a:p>
          <a:endParaRPr lang="en-US"/>
        </a:p>
      </dgm:t>
    </dgm:pt>
    <dgm:pt modelId="{F6529799-71EF-D740-B2D7-52002ADB5E30}" type="sibTrans" cxnId="{020D6ED2-8BBD-344A-AB06-9E52D403502C}">
      <dgm:prSet/>
      <dgm:spPr/>
      <dgm:t>
        <a:bodyPr/>
        <a:lstStyle/>
        <a:p>
          <a:endParaRPr lang="en-US"/>
        </a:p>
      </dgm:t>
    </dgm:pt>
    <dgm:pt modelId="{7E534FA3-5631-1544-8EB6-2F7B113217F1}">
      <dgm:prSet/>
      <dgm:spPr/>
      <dgm:t>
        <a:bodyPr/>
        <a:lstStyle/>
        <a:p>
          <a:r>
            <a:rPr lang="en-US" b="1"/>
            <a:t>Recovered</a:t>
          </a:r>
          <a:r>
            <a:rPr lang="en-US"/>
            <a:t> represents the group of people who get immunity so that they are not susceptible to the same illness anymore.</a:t>
          </a:r>
        </a:p>
      </dgm:t>
    </dgm:pt>
    <dgm:pt modelId="{CE84E402-ECAC-2446-8B19-64ED293FAE66}" type="parTrans" cxnId="{0E47F73A-544F-B74D-BB9A-0C90D23EA292}">
      <dgm:prSet/>
      <dgm:spPr/>
      <dgm:t>
        <a:bodyPr/>
        <a:lstStyle/>
        <a:p>
          <a:endParaRPr lang="en-US"/>
        </a:p>
      </dgm:t>
    </dgm:pt>
    <dgm:pt modelId="{DA8F3D55-D3DC-474A-AE40-B1F2981DE361}" type="sibTrans" cxnId="{0E47F73A-544F-B74D-BB9A-0C90D23EA292}">
      <dgm:prSet/>
      <dgm:spPr/>
      <dgm:t>
        <a:bodyPr/>
        <a:lstStyle/>
        <a:p>
          <a:endParaRPr lang="en-US"/>
        </a:p>
      </dgm:t>
    </dgm:pt>
    <dgm:pt modelId="{F9F6AC32-E266-394A-A355-0E83CE922328}" type="pres">
      <dgm:prSet presAssocID="{E6DB6FA4-778F-434A-9773-4BD2030AA252}" presName="Name0" presStyleCnt="0">
        <dgm:presLayoutVars>
          <dgm:chPref val="3"/>
          <dgm:dir/>
          <dgm:animLvl val="lvl"/>
          <dgm:resizeHandles/>
        </dgm:presLayoutVars>
      </dgm:prSet>
      <dgm:spPr/>
    </dgm:pt>
    <dgm:pt modelId="{19C21A60-CD6E-1E4B-A785-8E3CD36D48CC}" type="pres">
      <dgm:prSet presAssocID="{C8E031BA-904C-5C4A-BB78-9F8F83EB1FBD}" presName="horFlow" presStyleCnt="0"/>
      <dgm:spPr/>
    </dgm:pt>
    <dgm:pt modelId="{6546E52B-A084-FB49-BB8A-327E8B627385}" type="pres">
      <dgm:prSet presAssocID="{C8E031BA-904C-5C4A-BB78-9F8F83EB1FBD}" presName="bigChev" presStyleLbl="node1" presStyleIdx="0" presStyleCnt="3"/>
      <dgm:spPr/>
    </dgm:pt>
    <dgm:pt modelId="{0E783EED-A122-614A-BCB3-E1B067F3790B}" type="pres">
      <dgm:prSet presAssocID="{C8E031BA-904C-5C4A-BB78-9F8F83EB1FBD}" presName="vSp" presStyleCnt="0"/>
      <dgm:spPr/>
    </dgm:pt>
    <dgm:pt modelId="{4550F927-D501-5546-847E-C608846337D2}" type="pres">
      <dgm:prSet presAssocID="{B3FC9AFE-3808-3D4D-A84D-4AF87F242D2F}" presName="horFlow" presStyleCnt="0"/>
      <dgm:spPr/>
    </dgm:pt>
    <dgm:pt modelId="{27B4B82E-D04A-324E-88B8-7F672701941D}" type="pres">
      <dgm:prSet presAssocID="{B3FC9AFE-3808-3D4D-A84D-4AF87F242D2F}" presName="bigChev" presStyleLbl="node1" presStyleIdx="1" presStyleCnt="3"/>
      <dgm:spPr/>
    </dgm:pt>
    <dgm:pt modelId="{264172FA-D9C8-7C4D-80DA-46706F95CB84}" type="pres">
      <dgm:prSet presAssocID="{B3FC9AFE-3808-3D4D-A84D-4AF87F242D2F}" presName="vSp" presStyleCnt="0"/>
      <dgm:spPr/>
    </dgm:pt>
    <dgm:pt modelId="{AB7BBC57-83F8-0241-B904-57E863C5395B}" type="pres">
      <dgm:prSet presAssocID="{7E534FA3-5631-1544-8EB6-2F7B113217F1}" presName="horFlow" presStyleCnt="0"/>
      <dgm:spPr/>
    </dgm:pt>
    <dgm:pt modelId="{71C5BA42-6758-1244-A8E0-0ABD83065062}" type="pres">
      <dgm:prSet presAssocID="{7E534FA3-5631-1544-8EB6-2F7B113217F1}" presName="bigChev" presStyleLbl="node1" presStyleIdx="2" presStyleCnt="3"/>
      <dgm:spPr/>
    </dgm:pt>
  </dgm:ptLst>
  <dgm:cxnLst>
    <dgm:cxn modelId="{DD8A1D24-1D22-8A44-A44D-3D1462B5D275}" type="presOf" srcId="{C8E031BA-904C-5C4A-BB78-9F8F83EB1FBD}" destId="{6546E52B-A084-FB49-BB8A-327E8B627385}" srcOrd="0" destOrd="0" presId="urn:microsoft.com/office/officeart/2005/8/layout/lProcess3"/>
    <dgm:cxn modelId="{AA180B28-17B8-DD47-AD6B-82701A470DD7}" type="presOf" srcId="{7E534FA3-5631-1544-8EB6-2F7B113217F1}" destId="{71C5BA42-6758-1244-A8E0-0ABD83065062}" srcOrd="0" destOrd="0" presId="urn:microsoft.com/office/officeart/2005/8/layout/lProcess3"/>
    <dgm:cxn modelId="{04806D2B-C009-6D45-BB47-3494959894CD}" type="presOf" srcId="{E6DB6FA4-778F-434A-9773-4BD2030AA252}" destId="{F9F6AC32-E266-394A-A355-0E83CE922328}" srcOrd="0" destOrd="0" presId="urn:microsoft.com/office/officeart/2005/8/layout/lProcess3"/>
    <dgm:cxn modelId="{0E47F73A-544F-B74D-BB9A-0C90D23EA292}" srcId="{E6DB6FA4-778F-434A-9773-4BD2030AA252}" destId="{7E534FA3-5631-1544-8EB6-2F7B113217F1}" srcOrd="2" destOrd="0" parTransId="{CE84E402-ECAC-2446-8B19-64ED293FAE66}" sibTransId="{DA8F3D55-D3DC-474A-AE40-B1F2981DE361}"/>
    <dgm:cxn modelId="{A72CDC78-7D3B-C048-9132-2605EDF55C88}" type="presOf" srcId="{B3FC9AFE-3808-3D4D-A84D-4AF87F242D2F}" destId="{27B4B82E-D04A-324E-88B8-7F672701941D}" srcOrd="0" destOrd="0" presId="urn:microsoft.com/office/officeart/2005/8/layout/lProcess3"/>
    <dgm:cxn modelId="{020D6ED2-8BBD-344A-AB06-9E52D403502C}" srcId="{E6DB6FA4-778F-434A-9773-4BD2030AA252}" destId="{B3FC9AFE-3808-3D4D-A84D-4AF87F242D2F}" srcOrd="1" destOrd="0" parTransId="{DE27094E-D23A-7542-8156-094311C2B6C9}" sibTransId="{F6529799-71EF-D740-B2D7-52002ADB5E30}"/>
    <dgm:cxn modelId="{926D1CF7-3818-0546-8F00-276CF9B4EDCE}" srcId="{E6DB6FA4-778F-434A-9773-4BD2030AA252}" destId="{C8E031BA-904C-5C4A-BB78-9F8F83EB1FBD}" srcOrd="0" destOrd="0" parTransId="{2AA3815D-5D4D-5244-B253-7E8A6E434847}" sibTransId="{671B380E-401F-8642-933E-1885864B0065}"/>
    <dgm:cxn modelId="{CABDC9E4-20E7-BF49-9125-AF8FD313EB9D}" type="presParOf" srcId="{F9F6AC32-E266-394A-A355-0E83CE922328}" destId="{19C21A60-CD6E-1E4B-A785-8E3CD36D48CC}" srcOrd="0" destOrd="0" presId="urn:microsoft.com/office/officeart/2005/8/layout/lProcess3"/>
    <dgm:cxn modelId="{6E5012CB-3375-4C4D-9941-FBB05619914A}" type="presParOf" srcId="{19C21A60-CD6E-1E4B-A785-8E3CD36D48CC}" destId="{6546E52B-A084-FB49-BB8A-327E8B627385}" srcOrd="0" destOrd="0" presId="urn:microsoft.com/office/officeart/2005/8/layout/lProcess3"/>
    <dgm:cxn modelId="{D1E588D0-4F2E-D247-AA1D-71255AA38904}" type="presParOf" srcId="{F9F6AC32-E266-394A-A355-0E83CE922328}" destId="{0E783EED-A122-614A-BCB3-E1B067F3790B}" srcOrd="1" destOrd="0" presId="urn:microsoft.com/office/officeart/2005/8/layout/lProcess3"/>
    <dgm:cxn modelId="{3ABF5C48-4018-5848-ACED-8C4BB97D458C}" type="presParOf" srcId="{F9F6AC32-E266-394A-A355-0E83CE922328}" destId="{4550F927-D501-5546-847E-C608846337D2}" srcOrd="2" destOrd="0" presId="urn:microsoft.com/office/officeart/2005/8/layout/lProcess3"/>
    <dgm:cxn modelId="{7A3A64AD-6E23-8649-8B1A-01AAAF56FF26}" type="presParOf" srcId="{4550F927-D501-5546-847E-C608846337D2}" destId="{27B4B82E-D04A-324E-88B8-7F672701941D}" srcOrd="0" destOrd="0" presId="urn:microsoft.com/office/officeart/2005/8/layout/lProcess3"/>
    <dgm:cxn modelId="{E0DC26B5-810F-A248-855A-280364B19BC9}" type="presParOf" srcId="{F9F6AC32-E266-394A-A355-0E83CE922328}" destId="{264172FA-D9C8-7C4D-80DA-46706F95CB84}" srcOrd="3" destOrd="0" presId="urn:microsoft.com/office/officeart/2005/8/layout/lProcess3"/>
    <dgm:cxn modelId="{06D4A9A7-4DEE-5146-BAA7-FC14C799E1F1}" type="presParOf" srcId="{F9F6AC32-E266-394A-A355-0E83CE922328}" destId="{AB7BBC57-83F8-0241-B904-57E863C5395B}" srcOrd="4" destOrd="0" presId="urn:microsoft.com/office/officeart/2005/8/layout/lProcess3"/>
    <dgm:cxn modelId="{47329B35-0E2A-D34F-B12B-0AF725567304}" type="presParOf" srcId="{AB7BBC57-83F8-0241-B904-57E863C5395B}" destId="{71C5BA42-6758-1244-A8E0-0ABD83065062}"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F1DC2B-6C6E-9743-A038-3F76A3BEC744}" type="doc">
      <dgm:prSet loTypeId="urn:microsoft.com/office/officeart/2008/layout/LinedList" loCatId="icon"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mc:Choice xmlns:a14="http://schemas.microsoft.com/office/drawing/2010/main" Requires="a14">
        <dgm:pt modelId="{87A35ABA-1B29-EF4D-9E4E-11E6D1FD7D91}">
          <dgm:prSet phldrT="[Text]"/>
          <dgm:spPr/>
          <dgm:t>
            <a:bodyPr/>
            <a:lstStyle/>
            <a:p>
              <a:pPr>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i="1">
                      <a:latin typeface="Cambria Math" panose="02040503050406030204" pitchFamily="18" charset="0"/>
                    </a:rPr>
                    <m:t> </m:t>
                  </m:r>
                </m:oMath>
              </a14:m>
              <a:r>
                <a:rPr lang="en-US" dirty="0"/>
                <a:t> is the average number of people infected from one other person. If it is high, the probability of pandemic is also higher which it also means that it is harder to control the epidemic.</a:t>
              </a:r>
            </a:p>
          </dgm:t>
        </dgm:pt>
      </mc:Choice>
      <mc:Fallback>
        <dgm:pt modelId="{87A35ABA-1B29-EF4D-9E4E-11E6D1FD7D91}">
          <dgm:prSet phldrT="[Text]"/>
          <dgm:spPr/>
          <dgm:t>
            <a:bodyPr/>
            <a:lstStyle/>
            <a:p>
              <a:pPr>
                <a:buNone/>
              </a:pPr>
              <a:r>
                <a:rPr lang="en-US" i="0">
                  <a:latin typeface="Cambria Math" panose="02040503050406030204" pitchFamily="18" charset="0"/>
                </a:rPr>
                <a:t>𝑅_0  </a:t>
              </a:r>
              <a:r>
                <a:rPr lang="en-US" dirty="0"/>
                <a:t> is the average number of people infected from one other person. If it is high, the probability of pandemic is also higher which it also means that it is harder to control the epidemic.</a:t>
              </a:r>
            </a:p>
          </dgm:t>
        </dgm:pt>
      </mc:Fallback>
    </mc:AlternateContent>
    <dgm:pt modelId="{9A0F6AA3-7415-1B49-8214-78A620B1B7BB}" type="parTrans" cxnId="{660EF231-C38F-6541-8720-F4F881794D61}">
      <dgm:prSet/>
      <dgm:spPr/>
      <dgm:t>
        <a:bodyPr/>
        <a:lstStyle/>
        <a:p>
          <a:endParaRPr lang="en-US"/>
        </a:p>
      </dgm:t>
    </dgm:pt>
    <dgm:pt modelId="{F79A0292-F3B1-7348-88ED-0FF6703977BF}" type="sibTrans" cxnId="{660EF231-C38F-6541-8720-F4F881794D61}">
      <dgm:prSet/>
      <dgm:spPr/>
      <dgm:t>
        <a:bodyPr/>
        <a:lstStyle/>
        <a:p>
          <a:endParaRPr lang="en-US"/>
        </a:p>
      </dgm:t>
    </dgm:pt>
    <mc:AlternateContent xmlns:mc="http://schemas.openxmlformats.org/markup-compatibility/2006">
      <mc:Choice xmlns:a14="http://schemas.microsoft.com/office/drawing/2010/main" Requires="a14">
        <dgm:pt modelId="{FB2D73B0-AADF-C74A-86A8-B2DB335639DD}">
          <dgm:prSet phldrT="[Text]"/>
          <dgm:spPr/>
          <dgm:t>
            <a:bodyPr/>
            <a:lstStyle/>
            <a:p>
              <a:r>
                <a:rPr lang="en-US" dirty="0"/>
                <a:t>If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1">
                          <a:latin typeface="Cambria Math" panose="02040503050406030204" pitchFamily="18" charset="0"/>
                        </a:rPr>
                        <m:t>0</m:t>
                      </m:r>
                    </m:sub>
                  </m:sSub>
                  <m:r>
                    <a:rPr lang="en-US" i="1">
                      <a:latin typeface="Cambria Math" panose="02040503050406030204" pitchFamily="18" charset="0"/>
                      <a:ea typeface="Cambria Math" panose="02040503050406030204" pitchFamily="18" charset="0"/>
                    </a:rPr>
                    <m:t>&gt;</m:t>
                  </m:r>
                  <m:r>
                    <a:rPr lang="en-US" b="0" i="1">
                      <a:latin typeface="Cambria Math" panose="02040503050406030204" pitchFamily="18" charset="0"/>
                      <a:ea typeface="Cambria Math" panose="02040503050406030204" pitchFamily="18" charset="0"/>
                    </a:rPr>
                    <m:t>1</m:t>
                  </m:r>
                </m:oMath>
              </a14:m>
              <a:r>
                <a:rPr lang="en-US" dirty="0"/>
                <a:t> : the infection will be able to start spreading in a population and will be exponentially distributed, and soon to be epidemic.</a:t>
              </a:r>
            </a:p>
          </dgm:t>
        </dgm:pt>
      </mc:Choice>
      <mc:Fallback>
        <dgm:pt modelId="{FB2D73B0-AADF-C74A-86A8-B2DB335639DD}">
          <dgm:prSet phldrT="[Text]"/>
          <dgm:spPr/>
          <dgm:t>
            <a:bodyPr/>
            <a:lstStyle/>
            <a:p>
              <a:r>
                <a:rPr lang="en-US" dirty="0"/>
                <a:t>If </a:t>
              </a:r>
              <a:r>
                <a:rPr lang="en-US" b="0" i="0">
                  <a:latin typeface="Cambria Math" panose="02040503050406030204" pitchFamily="18" charset="0"/>
                </a:rPr>
                <a:t>𝑅_0</a:t>
              </a:r>
              <a:r>
                <a:rPr lang="en-US" i="0">
                  <a:latin typeface="Cambria Math" panose="02040503050406030204" pitchFamily="18" charset="0"/>
                  <a:ea typeface="Cambria Math" panose="02040503050406030204" pitchFamily="18" charset="0"/>
                </a:rPr>
                <a:t>&gt;</a:t>
              </a:r>
              <a:r>
                <a:rPr lang="en-US" b="0" i="0">
                  <a:latin typeface="Cambria Math" panose="02040503050406030204" pitchFamily="18" charset="0"/>
                  <a:ea typeface="Cambria Math" panose="02040503050406030204" pitchFamily="18" charset="0"/>
                </a:rPr>
                <a:t>1</a:t>
              </a:r>
              <a:r>
                <a:rPr lang="en-US" dirty="0"/>
                <a:t> : the infection will be able to start spreading in a population and will be exponentially distributed, and soon to be epidemic.</a:t>
              </a:r>
            </a:p>
          </dgm:t>
        </dgm:pt>
      </mc:Fallback>
    </mc:AlternateContent>
    <dgm:pt modelId="{3AF22B6A-5D7A-C640-9518-DA58D2658DE6}" type="parTrans" cxnId="{CED6BAC5-1F01-8448-9F1A-D6CA637B404D}">
      <dgm:prSet/>
      <dgm:spPr/>
      <dgm:t>
        <a:bodyPr/>
        <a:lstStyle/>
        <a:p>
          <a:endParaRPr lang="en-US"/>
        </a:p>
      </dgm:t>
    </dgm:pt>
    <dgm:pt modelId="{487A3C4A-BC67-8E4E-840A-347F30C70E1D}" type="sibTrans" cxnId="{CED6BAC5-1F01-8448-9F1A-D6CA637B404D}">
      <dgm:prSet/>
      <dgm:spPr/>
      <dgm:t>
        <a:bodyPr/>
        <a:lstStyle/>
        <a:p>
          <a:endParaRPr lang="en-US"/>
        </a:p>
      </dgm:t>
    </dgm:pt>
    <mc:AlternateContent xmlns:mc="http://schemas.openxmlformats.org/markup-compatibility/2006">
      <mc:Choice xmlns:a14="http://schemas.microsoft.com/office/drawing/2010/main" Requires="a14">
        <dgm:pt modelId="{52997AED-6051-674C-9EF5-481E0E60E866}">
          <dgm:prSet phldrT="[Text]"/>
          <dgm:spPr/>
          <dgm:t>
            <a:bodyPr/>
            <a:lstStyle/>
            <a:p>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b="0" i="1">
                      <a:latin typeface="Cambria Math" panose="02040503050406030204" pitchFamily="18" charset="0"/>
                    </a:rPr>
                    <m:t>&lt;</m:t>
                  </m:r>
                  <m:r>
                    <a:rPr lang="en-US" i="1">
                      <a:latin typeface="Cambria Math" panose="02040503050406030204" pitchFamily="18" charset="0"/>
                      <a:ea typeface="Cambria Math" panose="02040503050406030204" pitchFamily="18" charset="0"/>
                    </a:rPr>
                    <m:t>1</m:t>
                  </m:r>
                </m:oMath>
              </a14:m>
              <a:r>
                <a:rPr lang="en-US" dirty="0"/>
                <a:t> : it will not be epidemic.</a:t>
              </a:r>
            </a:p>
          </dgm:t>
        </dgm:pt>
      </mc:Choice>
      <mc:Fallback>
        <dgm:pt modelId="{52997AED-6051-674C-9EF5-481E0E60E866}">
          <dgm:prSet phldrT="[Text]"/>
          <dgm:spPr/>
          <dgm:t>
            <a:bodyPr/>
            <a:lstStyle/>
            <a:p>
              <a:r>
                <a:rPr lang="en-US" dirty="0"/>
                <a:t>If </a:t>
              </a:r>
              <a:r>
                <a:rPr lang="en-US" i="0">
                  <a:latin typeface="Cambria Math" panose="02040503050406030204" pitchFamily="18" charset="0"/>
                </a:rPr>
                <a:t>𝑅_0</a:t>
              </a:r>
              <a:r>
                <a:rPr lang="en-US" b="0" i="0">
                  <a:latin typeface="Cambria Math" panose="02040503050406030204" pitchFamily="18" charset="0"/>
                </a:rPr>
                <a:t>&lt;</a:t>
              </a:r>
              <a:r>
                <a:rPr lang="en-US" i="0">
                  <a:latin typeface="Cambria Math" panose="02040503050406030204" pitchFamily="18" charset="0"/>
                  <a:ea typeface="Cambria Math" panose="02040503050406030204" pitchFamily="18" charset="0"/>
                </a:rPr>
                <a:t>1</a:t>
              </a:r>
              <a:r>
                <a:rPr lang="en-US" dirty="0"/>
                <a:t> : it will not be epidemic.</a:t>
              </a:r>
            </a:p>
          </dgm:t>
        </dgm:pt>
      </mc:Fallback>
    </mc:AlternateContent>
    <dgm:pt modelId="{172ACF2F-0C68-5448-8216-B0C73B9535E6}" type="parTrans" cxnId="{B6FB8CC4-889E-2B44-804F-4509E8E3945B}">
      <dgm:prSet/>
      <dgm:spPr/>
      <dgm:t>
        <a:bodyPr/>
        <a:lstStyle/>
        <a:p>
          <a:endParaRPr lang="en-US"/>
        </a:p>
      </dgm:t>
    </dgm:pt>
    <dgm:pt modelId="{01983685-0078-1C4B-8BEA-7C4DA58E1C9E}" type="sibTrans" cxnId="{B6FB8CC4-889E-2B44-804F-4509E8E3945B}">
      <dgm:prSet/>
      <dgm:spPr/>
      <dgm:t>
        <a:bodyPr/>
        <a:lstStyle/>
        <a:p>
          <a:endParaRPr lang="en-US"/>
        </a:p>
      </dgm:t>
    </dgm:pt>
    <mc:AlternateContent xmlns:mc="http://schemas.openxmlformats.org/markup-compatibility/2006">
      <mc:Choice xmlns:a14="http://schemas.microsoft.com/office/drawing/2010/main" Requires="a14">
        <dgm:pt modelId="{09998B09-4EAA-734F-91C6-3010F77E98C4}">
          <dgm:prSet phldrT="[Text]"/>
          <dgm:spPr/>
          <dgm:t>
            <a:bodyPr/>
            <a:lstStyle/>
            <a:p>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b="0" i="1">
                      <a:latin typeface="Cambria Math" panose="02040503050406030204" pitchFamily="18" charset="0"/>
                    </a:rPr>
                    <m:t>=</m:t>
                  </m:r>
                  <m:r>
                    <a:rPr lang="en-US" i="1">
                      <a:latin typeface="Cambria Math" panose="02040503050406030204" pitchFamily="18" charset="0"/>
                      <a:ea typeface="Cambria Math" panose="02040503050406030204" pitchFamily="18" charset="0"/>
                    </a:rPr>
                    <m:t>1</m:t>
                  </m:r>
                </m:oMath>
              </a14:m>
              <a:r>
                <a:rPr lang="en-US" dirty="0"/>
                <a:t> : it will become the endemic disease.</a:t>
              </a:r>
            </a:p>
          </dgm:t>
        </dgm:pt>
      </mc:Choice>
      <mc:Fallback>
        <dgm:pt modelId="{09998B09-4EAA-734F-91C6-3010F77E98C4}">
          <dgm:prSet phldrT="[Text]"/>
          <dgm:spPr/>
          <dgm:t>
            <a:bodyPr/>
            <a:lstStyle/>
            <a:p>
              <a:r>
                <a:rPr lang="en-US" dirty="0"/>
                <a:t>If </a:t>
              </a:r>
              <a:r>
                <a:rPr lang="en-US" i="0">
                  <a:latin typeface="Cambria Math" panose="02040503050406030204" pitchFamily="18" charset="0"/>
                </a:rPr>
                <a:t>𝑅_0</a:t>
              </a:r>
              <a:r>
                <a:rPr lang="en-US" b="0" i="0">
                  <a:latin typeface="Cambria Math" panose="02040503050406030204" pitchFamily="18" charset="0"/>
                </a:rPr>
                <a:t>=</a:t>
              </a:r>
              <a:r>
                <a:rPr lang="en-US" i="0">
                  <a:latin typeface="Cambria Math" panose="02040503050406030204" pitchFamily="18" charset="0"/>
                  <a:ea typeface="Cambria Math" panose="02040503050406030204" pitchFamily="18" charset="0"/>
                </a:rPr>
                <a:t>1</a:t>
              </a:r>
              <a:r>
                <a:rPr lang="en-US" dirty="0"/>
                <a:t> : it will become the endemic disease.</a:t>
              </a:r>
            </a:p>
          </dgm:t>
        </dgm:pt>
      </mc:Fallback>
    </mc:AlternateContent>
    <dgm:pt modelId="{81F95190-5A62-8C47-AD67-2423B6E2D3F5}" type="parTrans" cxnId="{4585516D-6452-D942-BF20-242ADDD794FF}">
      <dgm:prSet/>
      <dgm:spPr/>
      <dgm:t>
        <a:bodyPr/>
        <a:lstStyle/>
        <a:p>
          <a:endParaRPr lang="en-US"/>
        </a:p>
      </dgm:t>
    </dgm:pt>
    <dgm:pt modelId="{426A8437-726B-134A-AB2C-5E61A22B3A2D}" type="sibTrans" cxnId="{4585516D-6452-D942-BF20-242ADDD794FF}">
      <dgm:prSet/>
      <dgm:spPr/>
      <dgm:t>
        <a:bodyPr/>
        <a:lstStyle/>
        <a:p>
          <a:endParaRPr lang="en-US"/>
        </a:p>
      </dgm:t>
    </dgm:pt>
    <dgm:pt modelId="{B9D757E3-D69E-AF4C-BFA9-2DE520938E93}" type="pres">
      <dgm:prSet presAssocID="{47F1DC2B-6C6E-9743-A038-3F76A3BEC744}" presName="vert0" presStyleCnt="0">
        <dgm:presLayoutVars>
          <dgm:dir/>
          <dgm:animOne val="branch"/>
          <dgm:animLvl val="lvl"/>
        </dgm:presLayoutVars>
      </dgm:prSet>
      <dgm:spPr/>
    </dgm:pt>
    <dgm:pt modelId="{58ADE6B1-E7B5-FE45-B074-A4E02DA3952E}" type="pres">
      <dgm:prSet presAssocID="{87A35ABA-1B29-EF4D-9E4E-11E6D1FD7D91}" presName="thickLine" presStyleLbl="alignNode1" presStyleIdx="0" presStyleCnt="1"/>
      <dgm:spPr/>
    </dgm:pt>
    <dgm:pt modelId="{9AA476F4-A991-544D-89C4-662F5CDAACC0}" type="pres">
      <dgm:prSet presAssocID="{87A35ABA-1B29-EF4D-9E4E-11E6D1FD7D91}" presName="horz1" presStyleCnt="0"/>
      <dgm:spPr/>
    </dgm:pt>
    <dgm:pt modelId="{3F34E6C3-C263-AE4D-AA28-248C5EA78317}" type="pres">
      <dgm:prSet presAssocID="{87A35ABA-1B29-EF4D-9E4E-11E6D1FD7D91}" presName="tx1" presStyleLbl="revTx" presStyleIdx="0" presStyleCnt="4" custScaleX="322911"/>
      <dgm:spPr/>
    </dgm:pt>
    <dgm:pt modelId="{59EA4F09-0DC5-3E4D-B984-11BB7730AF9F}" type="pres">
      <dgm:prSet presAssocID="{87A35ABA-1B29-EF4D-9E4E-11E6D1FD7D91}" presName="vert1" presStyleCnt="0"/>
      <dgm:spPr/>
    </dgm:pt>
    <dgm:pt modelId="{0D5B7E18-804E-BC44-847E-17B3E299FA6A}" type="pres">
      <dgm:prSet presAssocID="{FB2D73B0-AADF-C74A-86A8-B2DB335639DD}" presName="vertSpace2a" presStyleCnt="0"/>
      <dgm:spPr/>
    </dgm:pt>
    <dgm:pt modelId="{8554DD97-4F91-0F4F-AFA6-6412A77EECE6}" type="pres">
      <dgm:prSet presAssocID="{FB2D73B0-AADF-C74A-86A8-B2DB335639DD}" presName="horz2" presStyleCnt="0"/>
      <dgm:spPr/>
    </dgm:pt>
    <dgm:pt modelId="{F6997EBD-AF30-BB4F-8D4E-85D259018640}" type="pres">
      <dgm:prSet presAssocID="{FB2D73B0-AADF-C74A-86A8-B2DB335639DD}" presName="horzSpace2" presStyleCnt="0"/>
      <dgm:spPr/>
    </dgm:pt>
    <dgm:pt modelId="{9FC9D109-35B6-B24E-928E-46F225832F28}" type="pres">
      <dgm:prSet presAssocID="{FB2D73B0-AADF-C74A-86A8-B2DB335639DD}" presName="tx2" presStyleLbl="revTx" presStyleIdx="1" presStyleCnt="4"/>
      <dgm:spPr/>
    </dgm:pt>
    <dgm:pt modelId="{FFBCE745-D1D9-1E47-B73E-2886C4998ACA}" type="pres">
      <dgm:prSet presAssocID="{FB2D73B0-AADF-C74A-86A8-B2DB335639DD}" presName="vert2" presStyleCnt="0"/>
      <dgm:spPr/>
    </dgm:pt>
    <dgm:pt modelId="{7E1A82FD-F89E-F647-AA8C-00556F1A949D}" type="pres">
      <dgm:prSet presAssocID="{FB2D73B0-AADF-C74A-86A8-B2DB335639DD}" presName="thinLine2b" presStyleLbl="callout" presStyleIdx="0" presStyleCnt="3"/>
      <dgm:spPr/>
    </dgm:pt>
    <dgm:pt modelId="{36FDCB33-EA99-CF45-9125-1C29E35F055C}" type="pres">
      <dgm:prSet presAssocID="{FB2D73B0-AADF-C74A-86A8-B2DB335639DD}" presName="vertSpace2b" presStyleCnt="0"/>
      <dgm:spPr/>
    </dgm:pt>
    <dgm:pt modelId="{C1A896EF-8A2B-414F-BAE9-35169C830D62}" type="pres">
      <dgm:prSet presAssocID="{52997AED-6051-674C-9EF5-481E0E60E866}" presName="horz2" presStyleCnt="0"/>
      <dgm:spPr/>
    </dgm:pt>
    <dgm:pt modelId="{E075BDED-5CF7-354D-8BAB-CCD37D7F0E50}" type="pres">
      <dgm:prSet presAssocID="{52997AED-6051-674C-9EF5-481E0E60E866}" presName="horzSpace2" presStyleCnt="0"/>
      <dgm:spPr/>
    </dgm:pt>
    <dgm:pt modelId="{D681BCD7-3A8B-794A-828C-FD2ACE89B65D}" type="pres">
      <dgm:prSet presAssocID="{52997AED-6051-674C-9EF5-481E0E60E866}" presName="tx2" presStyleLbl="revTx" presStyleIdx="2" presStyleCnt="4"/>
      <dgm:spPr/>
    </dgm:pt>
    <dgm:pt modelId="{BF75B6B3-3B34-3146-8BE2-B453C24E23E1}" type="pres">
      <dgm:prSet presAssocID="{52997AED-6051-674C-9EF5-481E0E60E866}" presName="vert2" presStyleCnt="0"/>
      <dgm:spPr/>
    </dgm:pt>
    <dgm:pt modelId="{AD48F1FB-20A9-644A-866F-7F19E74E2FE9}" type="pres">
      <dgm:prSet presAssocID="{52997AED-6051-674C-9EF5-481E0E60E866}" presName="thinLine2b" presStyleLbl="callout" presStyleIdx="1" presStyleCnt="3"/>
      <dgm:spPr/>
    </dgm:pt>
    <dgm:pt modelId="{C73F00DD-D472-D048-8853-4C03F017E9C8}" type="pres">
      <dgm:prSet presAssocID="{52997AED-6051-674C-9EF5-481E0E60E866}" presName="vertSpace2b" presStyleCnt="0"/>
      <dgm:spPr/>
    </dgm:pt>
    <dgm:pt modelId="{78F91746-131D-F54E-A39B-8B6D170D533C}" type="pres">
      <dgm:prSet presAssocID="{09998B09-4EAA-734F-91C6-3010F77E98C4}" presName="horz2" presStyleCnt="0"/>
      <dgm:spPr/>
    </dgm:pt>
    <dgm:pt modelId="{5110F87C-9E58-8C4F-9414-9B647FB2C231}" type="pres">
      <dgm:prSet presAssocID="{09998B09-4EAA-734F-91C6-3010F77E98C4}" presName="horzSpace2" presStyleCnt="0"/>
      <dgm:spPr/>
    </dgm:pt>
    <dgm:pt modelId="{31A34B33-9D22-D040-BEA6-35053A1DF908}" type="pres">
      <dgm:prSet presAssocID="{09998B09-4EAA-734F-91C6-3010F77E98C4}" presName="tx2" presStyleLbl="revTx" presStyleIdx="3" presStyleCnt="4"/>
      <dgm:spPr/>
    </dgm:pt>
    <dgm:pt modelId="{DB6CCBC0-F714-364D-83C9-7A138DA868CF}" type="pres">
      <dgm:prSet presAssocID="{09998B09-4EAA-734F-91C6-3010F77E98C4}" presName="vert2" presStyleCnt="0"/>
      <dgm:spPr/>
    </dgm:pt>
    <dgm:pt modelId="{21627528-49FE-8146-AAC8-0D1C60A5FD10}" type="pres">
      <dgm:prSet presAssocID="{09998B09-4EAA-734F-91C6-3010F77E98C4}" presName="thinLine2b" presStyleLbl="callout" presStyleIdx="2" presStyleCnt="3"/>
      <dgm:spPr/>
    </dgm:pt>
    <dgm:pt modelId="{BF5C56DA-F78E-EB44-94DE-E7E37F15943D}" type="pres">
      <dgm:prSet presAssocID="{09998B09-4EAA-734F-91C6-3010F77E98C4}" presName="vertSpace2b" presStyleCnt="0"/>
      <dgm:spPr/>
    </dgm:pt>
  </dgm:ptLst>
  <dgm:cxnLst>
    <dgm:cxn modelId="{12C4F80A-EB50-714D-99CE-A7A36EBC5924}" type="presOf" srcId="{87A35ABA-1B29-EF4D-9E4E-11E6D1FD7D91}" destId="{3F34E6C3-C263-AE4D-AA28-248C5EA78317}" srcOrd="0" destOrd="0" presId="urn:microsoft.com/office/officeart/2008/layout/LinedList"/>
    <dgm:cxn modelId="{660EF231-C38F-6541-8720-F4F881794D61}" srcId="{47F1DC2B-6C6E-9743-A038-3F76A3BEC744}" destId="{87A35ABA-1B29-EF4D-9E4E-11E6D1FD7D91}" srcOrd="0" destOrd="0" parTransId="{9A0F6AA3-7415-1B49-8214-78A620B1B7BB}" sibTransId="{F79A0292-F3B1-7348-88ED-0FF6703977BF}"/>
    <dgm:cxn modelId="{223CF43A-4ECD-5F41-B7FE-AFAE320CA5DE}" type="presOf" srcId="{FB2D73B0-AADF-C74A-86A8-B2DB335639DD}" destId="{9FC9D109-35B6-B24E-928E-46F225832F28}" srcOrd="0" destOrd="0" presId="urn:microsoft.com/office/officeart/2008/layout/LinedList"/>
    <dgm:cxn modelId="{E699AE5C-6B2A-B04D-8E1A-CEAAC00326E5}" type="presOf" srcId="{47F1DC2B-6C6E-9743-A038-3F76A3BEC744}" destId="{B9D757E3-D69E-AF4C-BFA9-2DE520938E93}" srcOrd="0" destOrd="0" presId="urn:microsoft.com/office/officeart/2008/layout/LinedList"/>
    <dgm:cxn modelId="{B8D6B566-1DC4-5344-A053-E05A7C7CBCAE}" type="presOf" srcId="{52997AED-6051-674C-9EF5-481E0E60E866}" destId="{D681BCD7-3A8B-794A-828C-FD2ACE89B65D}" srcOrd="0" destOrd="0" presId="urn:microsoft.com/office/officeart/2008/layout/LinedList"/>
    <dgm:cxn modelId="{4585516D-6452-D942-BF20-242ADDD794FF}" srcId="{87A35ABA-1B29-EF4D-9E4E-11E6D1FD7D91}" destId="{09998B09-4EAA-734F-91C6-3010F77E98C4}" srcOrd="2" destOrd="0" parTransId="{81F95190-5A62-8C47-AD67-2423B6E2D3F5}" sibTransId="{426A8437-726B-134A-AB2C-5E61A22B3A2D}"/>
    <dgm:cxn modelId="{7433A49C-DC29-AA48-83DE-8FB787A51E18}" type="presOf" srcId="{09998B09-4EAA-734F-91C6-3010F77E98C4}" destId="{31A34B33-9D22-D040-BEA6-35053A1DF908}" srcOrd="0" destOrd="0" presId="urn:microsoft.com/office/officeart/2008/layout/LinedList"/>
    <dgm:cxn modelId="{B6FB8CC4-889E-2B44-804F-4509E8E3945B}" srcId="{87A35ABA-1B29-EF4D-9E4E-11E6D1FD7D91}" destId="{52997AED-6051-674C-9EF5-481E0E60E866}" srcOrd="1" destOrd="0" parTransId="{172ACF2F-0C68-5448-8216-B0C73B9535E6}" sibTransId="{01983685-0078-1C4B-8BEA-7C4DA58E1C9E}"/>
    <dgm:cxn modelId="{CED6BAC5-1F01-8448-9F1A-D6CA637B404D}" srcId="{87A35ABA-1B29-EF4D-9E4E-11E6D1FD7D91}" destId="{FB2D73B0-AADF-C74A-86A8-B2DB335639DD}" srcOrd="0" destOrd="0" parTransId="{3AF22B6A-5D7A-C640-9518-DA58D2658DE6}" sibTransId="{487A3C4A-BC67-8E4E-840A-347F30C70E1D}"/>
    <dgm:cxn modelId="{4926C299-55E9-5B42-ABD7-00E73344F463}" type="presParOf" srcId="{B9D757E3-D69E-AF4C-BFA9-2DE520938E93}" destId="{58ADE6B1-E7B5-FE45-B074-A4E02DA3952E}" srcOrd="0" destOrd="0" presId="urn:microsoft.com/office/officeart/2008/layout/LinedList"/>
    <dgm:cxn modelId="{A97FB8DE-78B5-914B-A4F4-940B750224B4}" type="presParOf" srcId="{B9D757E3-D69E-AF4C-BFA9-2DE520938E93}" destId="{9AA476F4-A991-544D-89C4-662F5CDAACC0}" srcOrd="1" destOrd="0" presId="urn:microsoft.com/office/officeart/2008/layout/LinedList"/>
    <dgm:cxn modelId="{6B377A05-3761-9049-B9DB-BCA7CDB67FE5}" type="presParOf" srcId="{9AA476F4-A991-544D-89C4-662F5CDAACC0}" destId="{3F34E6C3-C263-AE4D-AA28-248C5EA78317}" srcOrd="0" destOrd="0" presId="urn:microsoft.com/office/officeart/2008/layout/LinedList"/>
    <dgm:cxn modelId="{D4961578-0609-F349-AE2B-4BE00BF3D242}" type="presParOf" srcId="{9AA476F4-A991-544D-89C4-662F5CDAACC0}" destId="{59EA4F09-0DC5-3E4D-B984-11BB7730AF9F}" srcOrd="1" destOrd="0" presId="urn:microsoft.com/office/officeart/2008/layout/LinedList"/>
    <dgm:cxn modelId="{43D0D3A0-B9A2-C247-AA74-84433FDED5F4}" type="presParOf" srcId="{59EA4F09-0DC5-3E4D-B984-11BB7730AF9F}" destId="{0D5B7E18-804E-BC44-847E-17B3E299FA6A}" srcOrd="0" destOrd="0" presId="urn:microsoft.com/office/officeart/2008/layout/LinedList"/>
    <dgm:cxn modelId="{8CFAA0B8-ED6C-0A44-B55C-D85CEA44CD87}" type="presParOf" srcId="{59EA4F09-0DC5-3E4D-B984-11BB7730AF9F}" destId="{8554DD97-4F91-0F4F-AFA6-6412A77EECE6}" srcOrd="1" destOrd="0" presId="urn:microsoft.com/office/officeart/2008/layout/LinedList"/>
    <dgm:cxn modelId="{ADB735D4-0C8E-294B-B7C4-312E49FB31D7}" type="presParOf" srcId="{8554DD97-4F91-0F4F-AFA6-6412A77EECE6}" destId="{F6997EBD-AF30-BB4F-8D4E-85D259018640}" srcOrd="0" destOrd="0" presId="urn:microsoft.com/office/officeart/2008/layout/LinedList"/>
    <dgm:cxn modelId="{40464634-FA45-6D4E-8662-853C7A050C30}" type="presParOf" srcId="{8554DD97-4F91-0F4F-AFA6-6412A77EECE6}" destId="{9FC9D109-35B6-B24E-928E-46F225832F28}" srcOrd="1" destOrd="0" presId="urn:microsoft.com/office/officeart/2008/layout/LinedList"/>
    <dgm:cxn modelId="{F8C7D7E6-A615-9D41-B085-AAF8109FD9BD}" type="presParOf" srcId="{8554DD97-4F91-0F4F-AFA6-6412A77EECE6}" destId="{FFBCE745-D1D9-1E47-B73E-2886C4998ACA}" srcOrd="2" destOrd="0" presId="urn:microsoft.com/office/officeart/2008/layout/LinedList"/>
    <dgm:cxn modelId="{CBDF4BE7-2148-6941-9E08-5A126DC2C927}" type="presParOf" srcId="{59EA4F09-0DC5-3E4D-B984-11BB7730AF9F}" destId="{7E1A82FD-F89E-F647-AA8C-00556F1A949D}" srcOrd="2" destOrd="0" presId="urn:microsoft.com/office/officeart/2008/layout/LinedList"/>
    <dgm:cxn modelId="{2749CFF9-E67C-5740-B52B-1659502B6722}" type="presParOf" srcId="{59EA4F09-0DC5-3E4D-B984-11BB7730AF9F}" destId="{36FDCB33-EA99-CF45-9125-1C29E35F055C}" srcOrd="3" destOrd="0" presId="urn:microsoft.com/office/officeart/2008/layout/LinedList"/>
    <dgm:cxn modelId="{5A363489-9913-A94B-BA0D-B09F4C778062}" type="presParOf" srcId="{59EA4F09-0DC5-3E4D-B984-11BB7730AF9F}" destId="{C1A896EF-8A2B-414F-BAE9-35169C830D62}" srcOrd="4" destOrd="0" presId="urn:microsoft.com/office/officeart/2008/layout/LinedList"/>
    <dgm:cxn modelId="{08417FA0-3A9D-B647-AD3B-260BD947BB24}" type="presParOf" srcId="{C1A896EF-8A2B-414F-BAE9-35169C830D62}" destId="{E075BDED-5CF7-354D-8BAB-CCD37D7F0E50}" srcOrd="0" destOrd="0" presId="urn:microsoft.com/office/officeart/2008/layout/LinedList"/>
    <dgm:cxn modelId="{C447C7EF-0EF0-A14A-B826-243ACB9DB7B0}" type="presParOf" srcId="{C1A896EF-8A2B-414F-BAE9-35169C830D62}" destId="{D681BCD7-3A8B-794A-828C-FD2ACE89B65D}" srcOrd="1" destOrd="0" presId="urn:microsoft.com/office/officeart/2008/layout/LinedList"/>
    <dgm:cxn modelId="{1702A551-0B76-8548-BBC6-89FD82D87236}" type="presParOf" srcId="{C1A896EF-8A2B-414F-BAE9-35169C830D62}" destId="{BF75B6B3-3B34-3146-8BE2-B453C24E23E1}" srcOrd="2" destOrd="0" presId="urn:microsoft.com/office/officeart/2008/layout/LinedList"/>
    <dgm:cxn modelId="{F2880360-748E-7542-AAB5-F26568ECE95D}" type="presParOf" srcId="{59EA4F09-0DC5-3E4D-B984-11BB7730AF9F}" destId="{AD48F1FB-20A9-644A-866F-7F19E74E2FE9}" srcOrd="5" destOrd="0" presId="urn:microsoft.com/office/officeart/2008/layout/LinedList"/>
    <dgm:cxn modelId="{0D618A58-D6BD-B147-A515-1E70044FEEC7}" type="presParOf" srcId="{59EA4F09-0DC5-3E4D-B984-11BB7730AF9F}" destId="{C73F00DD-D472-D048-8853-4C03F017E9C8}" srcOrd="6" destOrd="0" presId="urn:microsoft.com/office/officeart/2008/layout/LinedList"/>
    <dgm:cxn modelId="{34026FB5-59A6-5046-8A60-FF4116DAB455}" type="presParOf" srcId="{59EA4F09-0DC5-3E4D-B984-11BB7730AF9F}" destId="{78F91746-131D-F54E-A39B-8B6D170D533C}" srcOrd="7" destOrd="0" presId="urn:microsoft.com/office/officeart/2008/layout/LinedList"/>
    <dgm:cxn modelId="{7F5C6682-7567-BE48-BBAC-DCC5FAEB188B}" type="presParOf" srcId="{78F91746-131D-F54E-A39B-8B6D170D533C}" destId="{5110F87C-9E58-8C4F-9414-9B647FB2C231}" srcOrd="0" destOrd="0" presId="urn:microsoft.com/office/officeart/2008/layout/LinedList"/>
    <dgm:cxn modelId="{893E5BB1-CA5A-FD43-BF3D-267C19A2B5E5}" type="presParOf" srcId="{78F91746-131D-F54E-A39B-8B6D170D533C}" destId="{31A34B33-9D22-D040-BEA6-35053A1DF908}" srcOrd="1" destOrd="0" presId="urn:microsoft.com/office/officeart/2008/layout/LinedList"/>
    <dgm:cxn modelId="{D7B14844-ECD0-914C-B33B-8C89B58EB572}" type="presParOf" srcId="{78F91746-131D-F54E-A39B-8B6D170D533C}" destId="{DB6CCBC0-F714-364D-83C9-7A138DA868CF}" srcOrd="2" destOrd="0" presId="urn:microsoft.com/office/officeart/2008/layout/LinedList"/>
    <dgm:cxn modelId="{CD47A849-8CF5-9F4A-A784-78236958FF4D}" type="presParOf" srcId="{59EA4F09-0DC5-3E4D-B984-11BB7730AF9F}" destId="{21627528-49FE-8146-AAC8-0D1C60A5FD10}" srcOrd="8" destOrd="0" presId="urn:microsoft.com/office/officeart/2008/layout/LinedList"/>
    <dgm:cxn modelId="{309F4C6B-DE7F-B349-8FAD-4643D024CA32}" type="presParOf" srcId="{59EA4F09-0DC5-3E4D-B984-11BB7730AF9F}" destId="{BF5C56DA-F78E-EB44-94DE-E7E37F15943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F1DC2B-6C6E-9743-A038-3F76A3BEC744}" type="doc">
      <dgm:prSet loTypeId="urn:microsoft.com/office/officeart/2008/layout/LinedList" loCatId="icon" qsTypeId="urn:microsoft.com/office/officeart/2005/8/quickstyle/simple1" qsCatId="simple" csTypeId="urn:microsoft.com/office/officeart/2005/8/colors/accent1_2" csCatId="accent1" phldr="1"/>
      <dgm:spPr/>
      <dgm:t>
        <a:bodyPr/>
        <a:lstStyle/>
        <a:p>
          <a:endParaRPr lang="en-US"/>
        </a:p>
      </dgm:t>
    </dgm:pt>
    <dgm:pt modelId="{87A35ABA-1B29-EF4D-9E4E-11E6D1FD7D91}">
      <dgm:prSet phldrT="[Text]"/>
      <dgm:spPr>
        <a:blipFill>
          <a:blip xmlns:r="http://schemas.openxmlformats.org/officeDocument/2006/relationships" r:embed="rId1"/>
          <a:stretch>
            <a:fillRect l="-3982" t="-840" r="-6637"/>
          </a:stretch>
        </a:blipFill>
      </dgm:spPr>
      <dgm:t>
        <a:bodyPr/>
        <a:lstStyle/>
        <a:p>
          <a:r>
            <a:rPr lang="en-US">
              <a:noFill/>
            </a:rPr>
            <a:t> </a:t>
          </a:r>
        </a:p>
      </dgm:t>
    </dgm:pt>
    <dgm:pt modelId="{9A0F6AA3-7415-1B49-8214-78A620B1B7BB}" type="parTrans" cxnId="{660EF231-C38F-6541-8720-F4F881794D61}">
      <dgm:prSet/>
      <dgm:spPr/>
      <dgm:t>
        <a:bodyPr/>
        <a:lstStyle/>
        <a:p>
          <a:endParaRPr lang="en-US"/>
        </a:p>
      </dgm:t>
    </dgm:pt>
    <dgm:pt modelId="{F79A0292-F3B1-7348-88ED-0FF6703977BF}" type="sibTrans" cxnId="{660EF231-C38F-6541-8720-F4F881794D61}">
      <dgm:prSet/>
      <dgm:spPr/>
      <dgm:t>
        <a:bodyPr/>
        <a:lstStyle/>
        <a:p>
          <a:endParaRPr lang="en-US"/>
        </a:p>
      </dgm:t>
    </dgm:pt>
    <dgm:pt modelId="{FB2D73B0-AADF-C74A-86A8-B2DB335639DD}">
      <dgm:prSet phldrT="[Text]"/>
      <dgm:spPr>
        <a:blipFill>
          <a:blip xmlns:r="http://schemas.openxmlformats.org/officeDocument/2006/relationships" r:embed="rId2"/>
          <a:stretch>
            <a:fillRect l="-2182" t="-1786" r="-1818"/>
          </a:stretch>
        </a:blipFill>
      </dgm:spPr>
      <dgm:t>
        <a:bodyPr/>
        <a:lstStyle/>
        <a:p>
          <a:r>
            <a:rPr lang="en-US">
              <a:noFill/>
            </a:rPr>
            <a:t> </a:t>
          </a:r>
        </a:p>
      </dgm:t>
    </dgm:pt>
    <dgm:pt modelId="{3AF22B6A-5D7A-C640-9518-DA58D2658DE6}" type="parTrans" cxnId="{CED6BAC5-1F01-8448-9F1A-D6CA637B404D}">
      <dgm:prSet/>
      <dgm:spPr/>
      <dgm:t>
        <a:bodyPr/>
        <a:lstStyle/>
        <a:p>
          <a:endParaRPr lang="en-US"/>
        </a:p>
      </dgm:t>
    </dgm:pt>
    <dgm:pt modelId="{487A3C4A-BC67-8E4E-840A-347F30C70E1D}" type="sibTrans" cxnId="{CED6BAC5-1F01-8448-9F1A-D6CA637B404D}">
      <dgm:prSet/>
      <dgm:spPr/>
      <dgm:t>
        <a:bodyPr/>
        <a:lstStyle/>
        <a:p>
          <a:endParaRPr lang="en-US"/>
        </a:p>
      </dgm:t>
    </dgm:pt>
    <dgm:pt modelId="{52997AED-6051-674C-9EF5-481E0E60E866}">
      <dgm:prSet phldrT="[Text]"/>
      <dgm:spPr>
        <a:blipFill>
          <a:blip xmlns:r="http://schemas.openxmlformats.org/officeDocument/2006/relationships" r:embed="rId3"/>
          <a:stretch>
            <a:fillRect l="-2182" t="-2679"/>
          </a:stretch>
        </a:blipFill>
      </dgm:spPr>
      <dgm:t>
        <a:bodyPr/>
        <a:lstStyle/>
        <a:p>
          <a:r>
            <a:rPr lang="en-US">
              <a:noFill/>
            </a:rPr>
            <a:t> </a:t>
          </a:r>
        </a:p>
      </dgm:t>
    </dgm:pt>
    <dgm:pt modelId="{172ACF2F-0C68-5448-8216-B0C73B9535E6}" type="parTrans" cxnId="{B6FB8CC4-889E-2B44-804F-4509E8E3945B}">
      <dgm:prSet/>
      <dgm:spPr/>
      <dgm:t>
        <a:bodyPr/>
        <a:lstStyle/>
        <a:p>
          <a:endParaRPr lang="en-US"/>
        </a:p>
      </dgm:t>
    </dgm:pt>
    <dgm:pt modelId="{01983685-0078-1C4B-8BEA-7C4DA58E1C9E}" type="sibTrans" cxnId="{B6FB8CC4-889E-2B44-804F-4509E8E3945B}">
      <dgm:prSet/>
      <dgm:spPr/>
      <dgm:t>
        <a:bodyPr/>
        <a:lstStyle/>
        <a:p>
          <a:endParaRPr lang="en-US"/>
        </a:p>
      </dgm:t>
    </dgm:pt>
    <dgm:pt modelId="{09998B09-4EAA-734F-91C6-3010F77E98C4}">
      <dgm:prSet phldrT="[Text]"/>
      <dgm:spPr>
        <a:blipFill>
          <a:blip xmlns:r="http://schemas.openxmlformats.org/officeDocument/2006/relationships" r:embed="rId4"/>
          <a:stretch>
            <a:fillRect l="-2182" t="-2679"/>
          </a:stretch>
        </a:blipFill>
      </dgm:spPr>
      <dgm:t>
        <a:bodyPr/>
        <a:lstStyle/>
        <a:p>
          <a:r>
            <a:rPr lang="en-US">
              <a:noFill/>
            </a:rPr>
            <a:t> </a:t>
          </a:r>
        </a:p>
      </dgm:t>
    </dgm:pt>
    <dgm:pt modelId="{81F95190-5A62-8C47-AD67-2423B6E2D3F5}" type="parTrans" cxnId="{4585516D-6452-D942-BF20-242ADDD794FF}">
      <dgm:prSet/>
      <dgm:spPr/>
      <dgm:t>
        <a:bodyPr/>
        <a:lstStyle/>
        <a:p>
          <a:endParaRPr lang="en-US"/>
        </a:p>
      </dgm:t>
    </dgm:pt>
    <dgm:pt modelId="{426A8437-726B-134A-AB2C-5E61A22B3A2D}" type="sibTrans" cxnId="{4585516D-6452-D942-BF20-242ADDD794FF}">
      <dgm:prSet/>
      <dgm:spPr/>
      <dgm:t>
        <a:bodyPr/>
        <a:lstStyle/>
        <a:p>
          <a:endParaRPr lang="en-US"/>
        </a:p>
      </dgm:t>
    </dgm:pt>
    <dgm:pt modelId="{B9D757E3-D69E-AF4C-BFA9-2DE520938E93}" type="pres">
      <dgm:prSet presAssocID="{47F1DC2B-6C6E-9743-A038-3F76A3BEC744}" presName="vert0" presStyleCnt="0">
        <dgm:presLayoutVars>
          <dgm:dir/>
          <dgm:animOne val="branch"/>
          <dgm:animLvl val="lvl"/>
        </dgm:presLayoutVars>
      </dgm:prSet>
      <dgm:spPr/>
    </dgm:pt>
    <dgm:pt modelId="{58ADE6B1-E7B5-FE45-B074-A4E02DA3952E}" type="pres">
      <dgm:prSet presAssocID="{87A35ABA-1B29-EF4D-9E4E-11E6D1FD7D91}" presName="thickLine" presStyleLbl="alignNode1" presStyleIdx="0" presStyleCnt="1"/>
      <dgm:spPr/>
    </dgm:pt>
    <dgm:pt modelId="{9AA476F4-A991-544D-89C4-662F5CDAACC0}" type="pres">
      <dgm:prSet presAssocID="{87A35ABA-1B29-EF4D-9E4E-11E6D1FD7D91}" presName="horz1" presStyleCnt="0"/>
      <dgm:spPr/>
    </dgm:pt>
    <dgm:pt modelId="{3F34E6C3-C263-AE4D-AA28-248C5EA78317}" type="pres">
      <dgm:prSet presAssocID="{87A35ABA-1B29-EF4D-9E4E-11E6D1FD7D91}" presName="tx1" presStyleLbl="revTx" presStyleIdx="0" presStyleCnt="4" custScaleX="322911"/>
      <dgm:spPr/>
    </dgm:pt>
    <dgm:pt modelId="{59EA4F09-0DC5-3E4D-B984-11BB7730AF9F}" type="pres">
      <dgm:prSet presAssocID="{87A35ABA-1B29-EF4D-9E4E-11E6D1FD7D91}" presName="vert1" presStyleCnt="0"/>
      <dgm:spPr/>
    </dgm:pt>
    <dgm:pt modelId="{0D5B7E18-804E-BC44-847E-17B3E299FA6A}" type="pres">
      <dgm:prSet presAssocID="{FB2D73B0-AADF-C74A-86A8-B2DB335639DD}" presName="vertSpace2a" presStyleCnt="0"/>
      <dgm:spPr/>
    </dgm:pt>
    <dgm:pt modelId="{8554DD97-4F91-0F4F-AFA6-6412A77EECE6}" type="pres">
      <dgm:prSet presAssocID="{FB2D73B0-AADF-C74A-86A8-B2DB335639DD}" presName="horz2" presStyleCnt="0"/>
      <dgm:spPr/>
    </dgm:pt>
    <dgm:pt modelId="{F6997EBD-AF30-BB4F-8D4E-85D259018640}" type="pres">
      <dgm:prSet presAssocID="{FB2D73B0-AADF-C74A-86A8-B2DB335639DD}" presName="horzSpace2" presStyleCnt="0"/>
      <dgm:spPr/>
    </dgm:pt>
    <dgm:pt modelId="{9FC9D109-35B6-B24E-928E-46F225832F28}" type="pres">
      <dgm:prSet presAssocID="{FB2D73B0-AADF-C74A-86A8-B2DB335639DD}" presName="tx2" presStyleLbl="revTx" presStyleIdx="1" presStyleCnt="4"/>
      <dgm:spPr/>
    </dgm:pt>
    <dgm:pt modelId="{FFBCE745-D1D9-1E47-B73E-2886C4998ACA}" type="pres">
      <dgm:prSet presAssocID="{FB2D73B0-AADF-C74A-86A8-B2DB335639DD}" presName="vert2" presStyleCnt="0"/>
      <dgm:spPr/>
    </dgm:pt>
    <dgm:pt modelId="{7E1A82FD-F89E-F647-AA8C-00556F1A949D}" type="pres">
      <dgm:prSet presAssocID="{FB2D73B0-AADF-C74A-86A8-B2DB335639DD}" presName="thinLine2b" presStyleLbl="callout" presStyleIdx="0" presStyleCnt="3"/>
      <dgm:spPr/>
    </dgm:pt>
    <dgm:pt modelId="{36FDCB33-EA99-CF45-9125-1C29E35F055C}" type="pres">
      <dgm:prSet presAssocID="{FB2D73B0-AADF-C74A-86A8-B2DB335639DD}" presName="vertSpace2b" presStyleCnt="0"/>
      <dgm:spPr/>
    </dgm:pt>
    <dgm:pt modelId="{C1A896EF-8A2B-414F-BAE9-35169C830D62}" type="pres">
      <dgm:prSet presAssocID="{52997AED-6051-674C-9EF5-481E0E60E866}" presName="horz2" presStyleCnt="0"/>
      <dgm:spPr/>
    </dgm:pt>
    <dgm:pt modelId="{E075BDED-5CF7-354D-8BAB-CCD37D7F0E50}" type="pres">
      <dgm:prSet presAssocID="{52997AED-6051-674C-9EF5-481E0E60E866}" presName="horzSpace2" presStyleCnt="0"/>
      <dgm:spPr/>
    </dgm:pt>
    <dgm:pt modelId="{D681BCD7-3A8B-794A-828C-FD2ACE89B65D}" type="pres">
      <dgm:prSet presAssocID="{52997AED-6051-674C-9EF5-481E0E60E866}" presName="tx2" presStyleLbl="revTx" presStyleIdx="2" presStyleCnt="4"/>
      <dgm:spPr/>
    </dgm:pt>
    <dgm:pt modelId="{BF75B6B3-3B34-3146-8BE2-B453C24E23E1}" type="pres">
      <dgm:prSet presAssocID="{52997AED-6051-674C-9EF5-481E0E60E866}" presName="vert2" presStyleCnt="0"/>
      <dgm:spPr/>
    </dgm:pt>
    <dgm:pt modelId="{AD48F1FB-20A9-644A-866F-7F19E74E2FE9}" type="pres">
      <dgm:prSet presAssocID="{52997AED-6051-674C-9EF5-481E0E60E866}" presName="thinLine2b" presStyleLbl="callout" presStyleIdx="1" presStyleCnt="3"/>
      <dgm:spPr/>
    </dgm:pt>
    <dgm:pt modelId="{C73F00DD-D472-D048-8853-4C03F017E9C8}" type="pres">
      <dgm:prSet presAssocID="{52997AED-6051-674C-9EF5-481E0E60E866}" presName="vertSpace2b" presStyleCnt="0"/>
      <dgm:spPr/>
    </dgm:pt>
    <dgm:pt modelId="{78F91746-131D-F54E-A39B-8B6D170D533C}" type="pres">
      <dgm:prSet presAssocID="{09998B09-4EAA-734F-91C6-3010F77E98C4}" presName="horz2" presStyleCnt="0"/>
      <dgm:spPr/>
    </dgm:pt>
    <dgm:pt modelId="{5110F87C-9E58-8C4F-9414-9B647FB2C231}" type="pres">
      <dgm:prSet presAssocID="{09998B09-4EAA-734F-91C6-3010F77E98C4}" presName="horzSpace2" presStyleCnt="0"/>
      <dgm:spPr/>
    </dgm:pt>
    <dgm:pt modelId="{31A34B33-9D22-D040-BEA6-35053A1DF908}" type="pres">
      <dgm:prSet presAssocID="{09998B09-4EAA-734F-91C6-3010F77E98C4}" presName="tx2" presStyleLbl="revTx" presStyleIdx="3" presStyleCnt="4"/>
      <dgm:spPr/>
    </dgm:pt>
    <dgm:pt modelId="{DB6CCBC0-F714-364D-83C9-7A138DA868CF}" type="pres">
      <dgm:prSet presAssocID="{09998B09-4EAA-734F-91C6-3010F77E98C4}" presName="vert2" presStyleCnt="0"/>
      <dgm:spPr/>
    </dgm:pt>
    <dgm:pt modelId="{21627528-49FE-8146-AAC8-0D1C60A5FD10}" type="pres">
      <dgm:prSet presAssocID="{09998B09-4EAA-734F-91C6-3010F77E98C4}" presName="thinLine2b" presStyleLbl="callout" presStyleIdx="2" presStyleCnt="3"/>
      <dgm:spPr/>
    </dgm:pt>
    <dgm:pt modelId="{BF5C56DA-F78E-EB44-94DE-E7E37F15943D}" type="pres">
      <dgm:prSet presAssocID="{09998B09-4EAA-734F-91C6-3010F77E98C4}" presName="vertSpace2b" presStyleCnt="0"/>
      <dgm:spPr/>
    </dgm:pt>
  </dgm:ptLst>
  <dgm:cxnLst>
    <dgm:cxn modelId="{12C4F80A-EB50-714D-99CE-A7A36EBC5924}" type="presOf" srcId="{87A35ABA-1B29-EF4D-9E4E-11E6D1FD7D91}" destId="{3F34E6C3-C263-AE4D-AA28-248C5EA78317}" srcOrd="0" destOrd="0" presId="urn:microsoft.com/office/officeart/2008/layout/LinedList"/>
    <dgm:cxn modelId="{660EF231-C38F-6541-8720-F4F881794D61}" srcId="{47F1DC2B-6C6E-9743-A038-3F76A3BEC744}" destId="{87A35ABA-1B29-EF4D-9E4E-11E6D1FD7D91}" srcOrd="0" destOrd="0" parTransId="{9A0F6AA3-7415-1B49-8214-78A620B1B7BB}" sibTransId="{F79A0292-F3B1-7348-88ED-0FF6703977BF}"/>
    <dgm:cxn modelId="{223CF43A-4ECD-5F41-B7FE-AFAE320CA5DE}" type="presOf" srcId="{FB2D73B0-AADF-C74A-86A8-B2DB335639DD}" destId="{9FC9D109-35B6-B24E-928E-46F225832F28}" srcOrd="0" destOrd="0" presId="urn:microsoft.com/office/officeart/2008/layout/LinedList"/>
    <dgm:cxn modelId="{E699AE5C-6B2A-B04D-8E1A-CEAAC00326E5}" type="presOf" srcId="{47F1DC2B-6C6E-9743-A038-3F76A3BEC744}" destId="{B9D757E3-D69E-AF4C-BFA9-2DE520938E93}" srcOrd="0" destOrd="0" presId="urn:microsoft.com/office/officeart/2008/layout/LinedList"/>
    <dgm:cxn modelId="{B8D6B566-1DC4-5344-A053-E05A7C7CBCAE}" type="presOf" srcId="{52997AED-6051-674C-9EF5-481E0E60E866}" destId="{D681BCD7-3A8B-794A-828C-FD2ACE89B65D}" srcOrd="0" destOrd="0" presId="urn:microsoft.com/office/officeart/2008/layout/LinedList"/>
    <dgm:cxn modelId="{4585516D-6452-D942-BF20-242ADDD794FF}" srcId="{87A35ABA-1B29-EF4D-9E4E-11E6D1FD7D91}" destId="{09998B09-4EAA-734F-91C6-3010F77E98C4}" srcOrd="2" destOrd="0" parTransId="{81F95190-5A62-8C47-AD67-2423B6E2D3F5}" sibTransId="{426A8437-726B-134A-AB2C-5E61A22B3A2D}"/>
    <dgm:cxn modelId="{7433A49C-DC29-AA48-83DE-8FB787A51E18}" type="presOf" srcId="{09998B09-4EAA-734F-91C6-3010F77E98C4}" destId="{31A34B33-9D22-D040-BEA6-35053A1DF908}" srcOrd="0" destOrd="0" presId="urn:microsoft.com/office/officeart/2008/layout/LinedList"/>
    <dgm:cxn modelId="{B6FB8CC4-889E-2B44-804F-4509E8E3945B}" srcId="{87A35ABA-1B29-EF4D-9E4E-11E6D1FD7D91}" destId="{52997AED-6051-674C-9EF5-481E0E60E866}" srcOrd="1" destOrd="0" parTransId="{172ACF2F-0C68-5448-8216-B0C73B9535E6}" sibTransId="{01983685-0078-1C4B-8BEA-7C4DA58E1C9E}"/>
    <dgm:cxn modelId="{CED6BAC5-1F01-8448-9F1A-D6CA637B404D}" srcId="{87A35ABA-1B29-EF4D-9E4E-11E6D1FD7D91}" destId="{FB2D73B0-AADF-C74A-86A8-B2DB335639DD}" srcOrd="0" destOrd="0" parTransId="{3AF22B6A-5D7A-C640-9518-DA58D2658DE6}" sibTransId="{487A3C4A-BC67-8E4E-840A-347F30C70E1D}"/>
    <dgm:cxn modelId="{4926C299-55E9-5B42-ABD7-00E73344F463}" type="presParOf" srcId="{B9D757E3-D69E-AF4C-BFA9-2DE520938E93}" destId="{58ADE6B1-E7B5-FE45-B074-A4E02DA3952E}" srcOrd="0" destOrd="0" presId="urn:microsoft.com/office/officeart/2008/layout/LinedList"/>
    <dgm:cxn modelId="{A97FB8DE-78B5-914B-A4F4-940B750224B4}" type="presParOf" srcId="{B9D757E3-D69E-AF4C-BFA9-2DE520938E93}" destId="{9AA476F4-A991-544D-89C4-662F5CDAACC0}" srcOrd="1" destOrd="0" presId="urn:microsoft.com/office/officeart/2008/layout/LinedList"/>
    <dgm:cxn modelId="{6B377A05-3761-9049-B9DB-BCA7CDB67FE5}" type="presParOf" srcId="{9AA476F4-A991-544D-89C4-662F5CDAACC0}" destId="{3F34E6C3-C263-AE4D-AA28-248C5EA78317}" srcOrd="0" destOrd="0" presId="urn:microsoft.com/office/officeart/2008/layout/LinedList"/>
    <dgm:cxn modelId="{D4961578-0609-F349-AE2B-4BE00BF3D242}" type="presParOf" srcId="{9AA476F4-A991-544D-89C4-662F5CDAACC0}" destId="{59EA4F09-0DC5-3E4D-B984-11BB7730AF9F}" srcOrd="1" destOrd="0" presId="urn:microsoft.com/office/officeart/2008/layout/LinedList"/>
    <dgm:cxn modelId="{43D0D3A0-B9A2-C247-AA74-84433FDED5F4}" type="presParOf" srcId="{59EA4F09-0DC5-3E4D-B984-11BB7730AF9F}" destId="{0D5B7E18-804E-BC44-847E-17B3E299FA6A}" srcOrd="0" destOrd="0" presId="urn:microsoft.com/office/officeart/2008/layout/LinedList"/>
    <dgm:cxn modelId="{8CFAA0B8-ED6C-0A44-B55C-D85CEA44CD87}" type="presParOf" srcId="{59EA4F09-0DC5-3E4D-B984-11BB7730AF9F}" destId="{8554DD97-4F91-0F4F-AFA6-6412A77EECE6}" srcOrd="1" destOrd="0" presId="urn:microsoft.com/office/officeart/2008/layout/LinedList"/>
    <dgm:cxn modelId="{ADB735D4-0C8E-294B-B7C4-312E49FB31D7}" type="presParOf" srcId="{8554DD97-4F91-0F4F-AFA6-6412A77EECE6}" destId="{F6997EBD-AF30-BB4F-8D4E-85D259018640}" srcOrd="0" destOrd="0" presId="urn:microsoft.com/office/officeart/2008/layout/LinedList"/>
    <dgm:cxn modelId="{40464634-FA45-6D4E-8662-853C7A050C30}" type="presParOf" srcId="{8554DD97-4F91-0F4F-AFA6-6412A77EECE6}" destId="{9FC9D109-35B6-B24E-928E-46F225832F28}" srcOrd="1" destOrd="0" presId="urn:microsoft.com/office/officeart/2008/layout/LinedList"/>
    <dgm:cxn modelId="{F8C7D7E6-A615-9D41-B085-AAF8109FD9BD}" type="presParOf" srcId="{8554DD97-4F91-0F4F-AFA6-6412A77EECE6}" destId="{FFBCE745-D1D9-1E47-B73E-2886C4998ACA}" srcOrd="2" destOrd="0" presId="urn:microsoft.com/office/officeart/2008/layout/LinedList"/>
    <dgm:cxn modelId="{CBDF4BE7-2148-6941-9E08-5A126DC2C927}" type="presParOf" srcId="{59EA4F09-0DC5-3E4D-B984-11BB7730AF9F}" destId="{7E1A82FD-F89E-F647-AA8C-00556F1A949D}" srcOrd="2" destOrd="0" presId="urn:microsoft.com/office/officeart/2008/layout/LinedList"/>
    <dgm:cxn modelId="{2749CFF9-E67C-5740-B52B-1659502B6722}" type="presParOf" srcId="{59EA4F09-0DC5-3E4D-B984-11BB7730AF9F}" destId="{36FDCB33-EA99-CF45-9125-1C29E35F055C}" srcOrd="3" destOrd="0" presId="urn:microsoft.com/office/officeart/2008/layout/LinedList"/>
    <dgm:cxn modelId="{5A363489-9913-A94B-BA0D-B09F4C778062}" type="presParOf" srcId="{59EA4F09-0DC5-3E4D-B984-11BB7730AF9F}" destId="{C1A896EF-8A2B-414F-BAE9-35169C830D62}" srcOrd="4" destOrd="0" presId="urn:microsoft.com/office/officeart/2008/layout/LinedList"/>
    <dgm:cxn modelId="{08417FA0-3A9D-B647-AD3B-260BD947BB24}" type="presParOf" srcId="{C1A896EF-8A2B-414F-BAE9-35169C830D62}" destId="{E075BDED-5CF7-354D-8BAB-CCD37D7F0E50}" srcOrd="0" destOrd="0" presId="urn:microsoft.com/office/officeart/2008/layout/LinedList"/>
    <dgm:cxn modelId="{C447C7EF-0EF0-A14A-B826-243ACB9DB7B0}" type="presParOf" srcId="{C1A896EF-8A2B-414F-BAE9-35169C830D62}" destId="{D681BCD7-3A8B-794A-828C-FD2ACE89B65D}" srcOrd="1" destOrd="0" presId="urn:microsoft.com/office/officeart/2008/layout/LinedList"/>
    <dgm:cxn modelId="{1702A551-0B76-8548-BBC6-89FD82D87236}" type="presParOf" srcId="{C1A896EF-8A2B-414F-BAE9-35169C830D62}" destId="{BF75B6B3-3B34-3146-8BE2-B453C24E23E1}" srcOrd="2" destOrd="0" presId="urn:microsoft.com/office/officeart/2008/layout/LinedList"/>
    <dgm:cxn modelId="{F2880360-748E-7542-AAB5-F26568ECE95D}" type="presParOf" srcId="{59EA4F09-0DC5-3E4D-B984-11BB7730AF9F}" destId="{AD48F1FB-20A9-644A-866F-7F19E74E2FE9}" srcOrd="5" destOrd="0" presId="urn:microsoft.com/office/officeart/2008/layout/LinedList"/>
    <dgm:cxn modelId="{0D618A58-D6BD-B147-A515-1E70044FEEC7}" type="presParOf" srcId="{59EA4F09-0DC5-3E4D-B984-11BB7730AF9F}" destId="{C73F00DD-D472-D048-8853-4C03F017E9C8}" srcOrd="6" destOrd="0" presId="urn:microsoft.com/office/officeart/2008/layout/LinedList"/>
    <dgm:cxn modelId="{34026FB5-59A6-5046-8A60-FF4116DAB455}" type="presParOf" srcId="{59EA4F09-0DC5-3E4D-B984-11BB7730AF9F}" destId="{78F91746-131D-F54E-A39B-8B6D170D533C}" srcOrd="7" destOrd="0" presId="urn:microsoft.com/office/officeart/2008/layout/LinedList"/>
    <dgm:cxn modelId="{7F5C6682-7567-BE48-BBAC-DCC5FAEB188B}" type="presParOf" srcId="{78F91746-131D-F54E-A39B-8B6D170D533C}" destId="{5110F87C-9E58-8C4F-9414-9B647FB2C231}" srcOrd="0" destOrd="0" presId="urn:microsoft.com/office/officeart/2008/layout/LinedList"/>
    <dgm:cxn modelId="{893E5BB1-CA5A-FD43-BF3D-267C19A2B5E5}" type="presParOf" srcId="{78F91746-131D-F54E-A39B-8B6D170D533C}" destId="{31A34B33-9D22-D040-BEA6-35053A1DF908}" srcOrd="1" destOrd="0" presId="urn:microsoft.com/office/officeart/2008/layout/LinedList"/>
    <dgm:cxn modelId="{D7B14844-ECD0-914C-B33B-8C89B58EB572}" type="presParOf" srcId="{78F91746-131D-F54E-A39B-8B6D170D533C}" destId="{DB6CCBC0-F714-364D-83C9-7A138DA868CF}" srcOrd="2" destOrd="0" presId="urn:microsoft.com/office/officeart/2008/layout/LinedList"/>
    <dgm:cxn modelId="{CD47A849-8CF5-9F4A-A784-78236958FF4D}" type="presParOf" srcId="{59EA4F09-0DC5-3E4D-B984-11BB7730AF9F}" destId="{21627528-49FE-8146-AAC8-0D1C60A5FD10}" srcOrd="8" destOrd="0" presId="urn:microsoft.com/office/officeart/2008/layout/LinedList"/>
    <dgm:cxn modelId="{309F4C6B-DE7F-B349-8FAD-4643D024CA32}" type="presParOf" srcId="{59EA4F09-0DC5-3E4D-B984-11BB7730AF9F}" destId="{BF5C56DA-F78E-EB44-94DE-E7E37F15943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0029E-4817-C540-B83D-6C22AB8ADCB2}">
      <dsp:nvSpPr>
        <dsp:cNvPr id="0" name=""/>
        <dsp:cNvSpPr/>
      </dsp:nvSpPr>
      <dsp:spPr>
        <a:xfrm>
          <a:off x="0" y="1301539"/>
          <a:ext cx="5906181"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AB9F2-BCCD-074B-90EE-BBB16E15FED0}">
      <dsp:nvSpPr>
        <dsp:cNvPr id="0" name=""/>
        <dsp:cNvSpPr/>
      </dsp:nvSpPr>
      <dsp:spPr>
        <a:xfrm>
          <a:off x="295309" y="1124419"/>
          <a:ext cx="4134326"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533400">
            <a:lnSpc>
              <a:spcPct val="90000"/>
            </a:lnSpc>
            <a:spcBef>
              <a:spcPct val="0"/>
            </a:spcBef>
            <a:spcAft>
              <a:spcPct val="35000"/>
            </a:spcAft>
            <a:buNone/>
          </a:pPr>
          <a:r>
            <a:rPr lang="en-US" sz="1200" kern="1200"/>
            <a:t>Basic explanation: Why python matters </a:t>
          </a:r>
        </a:p>
      </dsp:txBody>
      <dsp:txXfrm>
        <a:off x="312602" y="1141712"/>
        <a:ext cx="4099740" cy="319654"/>
      </dsp:txXfrm>
    </dsp:sp>
    <dsp:sp modelId="{16DB3592-C23F-CF4B-869E-7635225E1DA0}">
      <dsp:nvSpPr>
        <dsp:cNvPr id="0" name=""/>
        <dsp:cNvSpPr/>
      </dsp:nvSpPr>
      <dsp:spPr>
        <a:xfrm>
          <a:off x="0" y="1845859"/>
          <a:ext cx="5906181" cy="1171800"/>
        </a:xfrm>
        <a:prstGeom prst="rect">
          <a:avLst/>
        </a:prstGeom>
        <a:solidFill>
          <a:schemeClr val="lt1">
            <a:alpha val="90000"/>
            <a:hueOff val="0"/>
            <a:satOff val="0"/>
            <a:lumOff val="0"/>
            <a:alphaOff val="0"/>
          </a:schemeClr>
        </a:solidFill>
        <a:ln w="12700" cap="flat" cmpd="sng" algn="ctr">
          <a:solidFill>
            <a:schemeClr val="accent2">
              <a:hueOff val="-279338"/>
              <a:satOff val="-2983"/>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49936" rIns="45838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t>Numpy</a:t>
          </a:r>
          <a:endParaRPr lang="en-US" sz="1200" kern="1200" dirty="0"/>
        </a:p>
        <a:p>
          <a:pPr marL="114300" lvl="1" indent="-114300" algn="l" defTabSz="533400">
            <a:lnSpc>
              <a:spcPct val="90000"/>
            </a:lnSpc>
            <a:spcBef>
              <a:spcPct val="0"/>
            </a:spcBef>
            <a:spcAft>
              <a:spcPct val="15000"/>
            </a:spcAft>
            <a:buChar char="•"/>
          </a:pPr>
          <a:r>
            <a:rPr lang="en-US" sz="1200" kern="1200"/>
            <a:t>Pandas</a:t>
          </a:r>
        </a:p>
        <a:p>
          <a:pPr marL="114300" lvl="1" indent="-114300" algn="l" defTabSz="533400">
            <a:lnSpc>
              <a:spcPct val="90000"/>
            </a:lnSpc>
            <a:spcBef>
              <a:spcPct val="0"/>
            </a:spcBef>
            <a:spcAft>
              <a:spcPct val="15000"/>
            </a:spcAft>
            <a:buChar char="•"/>
          </a:pPr>
          <a:r>
            <a:rPr lang="en-US" sz="1200" kern="1200" dirty="0"/>
            <a:t>Matplotlib</a:t>
          </a:r>
        </a:p>
        <a:p>
          <a:pPr marL="114300" lvl="1" indent="-114300" algn="l" defTabSz="533400">
            <a:lnSpc>
              <a:spcPct val="90000"/>
            </a:lnSpc>
            <a:spcBef>
              <a:spcPct val="0"/>
            </a:spcBef>
            <a:spcAft>
              <a:spcPct val="15000"/>
            </a:spcAft>
            <a:buChar char="•"/>
          </a:pPr>
          <a:r>
            <a:rPr lang="en-US" sz="1200" kern="1200" dirty="0"/>
            <a:t>seaborn</a:t>
          </a:r>
        </a:p>
      </dsp:txBody>
      <dsp:txXfrm>
        <a:off x="0" y="1845859"/>
        <a:ext cx="5906181" cy="1171800"/>
      </dsp:txXfrm>
    </dsp:sp>
    <dsp:sp modelId="{2EDAE2DC-879C-674F-835C-EBF96633E46E}">
      <dsp:nvSpPr>
        <dsp:cNvPr id="0" name=""/>
        <dsp:cNvSpPr/>
      </dsp:nvSpPr>
      <dsp:spPr>
        <a:xfrm>
          <a:off x="295309" y="1668739"/>
          <a:ext cx="4134326" cy="354240"/>
        </a:xfrm>
        <a:prstGeom prst="roundRect">
          <a:avLst/>
        </a:prstGeom>
        <a:solidFill>
          <a:schemeClr val="accent2">
            <a:hueOff val="-279338"/>
            <a:satOff val="-2983"/>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533400">
            <a:lnSpc>
              <a:spcPct val="90000"/>
            </a:lnSpc>
            <a:spcBef>
              <a:spcPct val="0"/>
            </a:spcBef>
            <a:spcAft>
              <a:spcPct val="35000"/>
            </a:spcAft>
            <a:buNone/>
          </a:pPr>
          <a:r>
            <a:rPr lang="en-US" sz="1200" kern="1200" dirty="0"/>
            <a:t>List all the packages we use:</a:t>
          </a:r>
        </a:p>
      </dsp:txBody>
      <dsp:txXfrm>
        <a:off x="312602" y="1686032"/>
        <a:ext cx="4099740" cy="319654"/>
      </dsp:txXfrm>
    </dsp:sp>
    <dsp:sp modelId="{921A13B8-AEBC-5341-A394-73477F14A08B}">
      <dsp:nvSpPr>
        <dsp:cNvPr id="0" name=""/>
        <dsp:cNvSpPr/>
      </dsp:nvSpPr>
      <dsp:spPr>
        <a:xfrm>
          <a:off x="0" y="3259579"/>
          <a:ext cx="5906181" cy="302400"/>
        </a:xfrm>
        <a:prstGeom prst="rect">
          <a:avLst/>
        </a:prstGeom>
        <a:solidFill>
          <a:schemeClr val="lt1">
            <a:alpha val="90000"/>
            <a:hueOff val="0"/>
            <a:satOff val="0"/>
            <a:lumOff val="0"/>
            <a:alphaOff val="0"/>
          </a:schemeClr>
        </a:solidFill>
        <a:ln w="12700" cap="flat" cmpd="sng" algn="ctr">
          <a:solidFill>
            <a:schemeClr val="accent2">
              <a:hueOff val="-558676"/>
              <a:satOff val="-5967"/>
              <a:lumOff val="-2092"/>
              <a:alphaOff val="0"/>
            </a:schemeClr>
          </a:solidFill>
          <a:prstDash val="solid"/>
        </a:ln>
        <a:effectLst/>
      </dsp:spPr>
      <dsp:style>
        <a:lnRef idx="2">
          <a:scrgbClr r="0" g="0" b="0"/>
        </a:lnRef>
        <a:fillRef idx="1">
          <a:scrgbClr r="0" g="0" b="0"/>
        </a:fillRef>
        <a:effectRef idx="0">
          <a:scrgbClr r="0" g="0" b="0"/>
        </a:effectRef>
        <a:fontRef idx="minor"/>
      </dsp:style>
    </dsp:sp>
    <dsp:sp modelId="{4B997505-8831-D842-BA79-2F3F5A3E1D38}">
      <dsp:nvSpPr>
        <dsp:cNvPr id="0" name=""/>
        <dsp:cNvSpPr/>
      </dsp:nvSpPr>
      <dsp:spPr>
        <a:xfrm>
          <a:off x="295309" y="3082459"/>
          <a:ext cx="4134326" cy="354240"/>
        </a:xfrm>
        <a:prstGeom prst="roundRect">
          <a:avLst/>
        </a:prstGeom>
        <a:solidFill>
          <a:schemeClr val="accent2">
            <a:hueOff val="-558676"/>
            <a:satOff val="-5967"/>
            <a:lumOff val="-20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533400">
            <a:lnSpc>
              <a:spcPct val="90000"/>
            </a:lnSpc>
            <a:spcBef>
              <a:spcPct val="0"/>
            </a:spcBef>
            <a:spcAft>
              <a:spcPct val="35000"/>
            </a:spcAft>
            <a:buNone/>
          </a:pPr>
          <a:r>
            <a:rPr lang="en-US" sz="1200" kern="1200"/>
            <a:t>Insert some codes for each method and explain it</a:t>
          </a:r>
        </a:p>
      </dsp:txBody>
      <dsp:txXfrm>
        <a:off x="312602" y="3099752"/>
        <a:ext cx="4099740" cy="319654"/>
      </dsp:txXfrm>
    </dsp:sp>
    <dsp:sp modelId="{471268D0-1DE5-C940-AF63-F802FEA3CEC6}">
      <dsp:nvSpPr>
        <dsp:cNvPr id="0" name=""/>
        <dsp:cNvSpPr/>
      </dsp:nvSpPr>
      <dsp:spPr>
        <a:xfrm>
          <a:off x="0" y="3803899"/>
          <a:ext cx="5906181" cy="302400"/>
        </a:xfrm>
        <a:prstGeom prst="rect">
          <a:avLst/>
        </a:prstGeom>
        <a:solidFill>
          <a:schemeClr val="lt1">
            <a:alpha val="90000"/>
            <a:hueOff val="0"/>
            <a:satOff val="0"/>
            <a:lumOff val="0"/>
            <a:alphaOff val="0"/>
          </a:schemeClr>
        </a:solidFill>
        <a:ln w="12700" cap="flat" cmpd="sng" algn="ctr">
          <a:solidFill>
            <a:schemeClr val="accent2">
              <a:hueOff val="-838013"/>
              <a:satOff val="-8950"/>
              <a:lumOff val="-3138"/>
              <a:alphaOff val="0"/>
            </a:schemeClr>
          </a:solidFill>
          <a:prstDash val="solid"/>
        </a:ln>
        <a:effectLst/>
      </dsp:spPr>
      <dsp:style>
        <a:lnRef idx="2">
          <a:scrgbClr r="0" g="0" b="0"/>
        </a:lnRef>
        <a:fillRef idx="1">
          <a:scrgbClr r="0" g="0" b="0"/>
        </a:fillRef>
        <a:effectRef idx="0">
          <a:scrgbClr r="0" g="0" b="0"/>
        </a:effectRef>
        <a:fontRef idx="minor"/>
      </dsp:style>
    </dsp:sp>
    <dsp:sp modelId="{7C614EAE-E5AD-1044-854F-D16E410C2966}">
      <dsp:nvSpPr>
        <dsp:cNvPr id="0" name=""/>
        <dsp:cNvSpPr/>
      </dsp:nvSpPr>
      <dsp:spPr>
        <a:xfrm>
          <a:off x="295309" y="3626779"/>
          <a:ext cx="4134326" cy="354240"/>
        </a:xfrm>
        <a:prstGeom prst="roundRect">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533400">
            <a:lnSpc>
              <a:spcPct val="90000"/>
            </a:lnSpc>
            <a:spcBef>
              <a:spcPct val="0"/>
            </a:spcBef>
            <a:spcAft>
              <a:spcPct val="35000"/>
            </a:spcAft>
            <a:buNone/>
          </a:pPr>
          <a:r>
            <a:rPr lang="en-US" sz="1200" kern="1200"/>
            <a:t>Applications of Data Analysis using Python for Covid-19</a:t>
          </a:r>
        </a:p>
      </dsp:txBody>
      <dsp:txXfrm>
        <a:off x="312602" y="3644072"/>
        <a:ext cx="4099740"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43267-7E71-0448-901C-32443B65E321}">
      <dsp:nvSpPr>
        <dsp:cNvPr id="0" name=""/>
        <dsp:cNvSpPr/>
      </dsp:nvSpPr>
      <dsp:spPr>
        <a:xfrm>
          <a:off x="839345" y="1150"/>
          <a:ext cx="2205186" cy="13231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Python is an object-oriented, high-level and extremely interpreted programming language.</a:t>
          </a:r>
        </a:p>
      </dsp:txBody>
      <dsp:txXfrm>
        <a:off x="878098" y="39903"/>
        <a:ext cx="2127680" cy="1245605"/>
      </dsp:txXfrm>
    </dsp:sp>
    <dsp:sp modelId="{F7F63785-561D-C94A-BF98-A886B37CBE21}">
      <dsp:nvSpPr>
        <dsp:cNvPr id="0" name=""/>
        <dsp:cNvSpPr/>
      </dsp:nvSpPr>
      <dsp:spPr>
        <a:xfrm>
          <a:off x="3238588" y="389263"/>
          <a:ext cx="467499" cy="54688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38588" y="498640"/>
        <a:ext cx="327249" cy="328132"/>
      </dsp:txXfrm>
    </dsp:sp>
    <dsp:sp modelId="{83F1FF66-76E3-FC4D-8A2B-6DF50B888385}">
      <dsp:nvSpPr>
        <dsp:cNvPr id="0" name=""/>
        <dsp:cNvSpPr/>
      </dsp:nvSpPr>
      <dsp:spPr>
        <a:xfrm>
          <a:off x="3926606" y="1150"/>
          <a:ext cx="2205186" cy="13231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Python is known worldwide for its immense capabilities of Rapid Application Development, especially because of dynamic binding and typing.</a:t>
          </a:r>
        </a:p>
      </dsp:txBody>
      <dsp:txXfrm>
        <a:off x="3965359" y="39903"/>
        <a:ext cx="2127680" cy="1245605"/>
      </dsp:txXfrm>
    </dsp:sp>
    <dsp:sp modelId="{BFAEA78B-6A98-FD46-A4C7-A7D03DDB1A06}">
      <dsp:nvSpPr>
        <dsp:cNvPr id="0" name=""/>
        <dsp:cNvSpPr/>
      </dsp:nvSpPr>
      <dsp:spPr>
        <a:xfrm>
          <a:off x="6325849" y="389263"/>
          <a:ext cx="467499" cy="54688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325849" y="498640"/>
        <a:ext cx="327249" cy="328132"/>
      </dsp:txXfrm>
    </dsp:sp>
    <dsp:sp modelId="{532289A3-8927-E249-BA55-593793BBE286}">
      <dsp:nvSpPr>
        <dsp:cNvPr id="0" name=""/>
        <dsp:cNvSpPr/>
      </dsp:nvSpPr>
      <dsp:spPr>
        <a:xfrm>
          <a:off x="7013867" y="1150"/>
          <a:ext cx="2205186" cy="13231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Python is also used extensively for scripting, and it is even used as a glue language to link the present existing components together.</a:t>
          </a:r>
        </a:p>
      </dsp:txBody>
      <dsp:txXfrm>
        <a:off x="7052620" y="39903"/>
        <a:ext cx="2127680" cy="1245605"/>
      </dsp:txXfrm>
    </dsp:sp>
    <dsp:sp modelId="{1DE2438D-DB99-1644-80C9-95E22CAAF76F}">
      <dsp:nvSpPr>
        <dsp:cNvPr id="0" name=""/>
        <dsp:cNvSpPr/>
      </dsp:nvSpPr>
      <dsp:spPr>
        <a:xfrm rot="5400000">
          <a:off x="7882711" y="1478625"/>
          <a:ext cx="467499" cy="54688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7952395" y="1518318"/>
        <a:ext cx="328132" cy="327249"/>
      </dsp:txXfrm>
    </dsp:sp>
    <dsp:sp modelId="{1FBBDEDF-D028-AA4A-9C3F-EE121461F74C}">
      <dsp:nvSpPr>
        <dsp:cNvPr id="0" name=""/>
        <dsp:cNvSpPr/>
      </dsp:nvSpPr>
      <dsp:spPr>
        <a:xfrm>
          <a:off x="7013867" y="2206337"/>
          <a:ext cx="2205186" cy="13231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Python is quick, and there are many libraries that make Python more preferred as well, like Matplotlib.</a:t>
          </a:r>
        </a:p>
        <a:p>
          <a:pPr marL="0" lvl="0" algn="ctr" defTabSz="533400">
            <a:lnSpc>
              <a:spcPct val="90000"/>
            </a:lnSpc>
            <a:spcBef>
              <a:spcPct val="0"/>
            </a:spcBef>
            <a:spcAft>
              <a:spcPct val="35000"/>
            </a:spcAft>
            <a:buNone/>
          </a:pPr>
          <a:endParaRPr lang="en-US" sz="1200" kern="1200" dirty="0"/>
        </a:p>
      </dsp:txBody>
      <dsp:txXfrm>
        <a:off x="7052620" y="2245090"/>
        <a:ext cx="2127680" cy="1245605"/>
      </dsp:txXfrm>
    </dsp:sp>
    <dsp:sp modelId="{76633BA1-83D3-4B43-8933-27ED760602FD}">
      <dsp:nvSpPr>
        <dsp:cNvPr id="0" name=""/>
        <dsp:cNvSpPr/>
      </dsp:nvSpPr>
      <dsp:spPr>
        <a:xfrm rot="10800000">
          <a:off x="6352311" y="2594450"/>
          <a:ext cx="467499" cy="54688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492561" y="2703827"/>
        <a:ext cx="327249" cy="328132"/>
      </dsp:txXfrm>
    </dsp:sp>
    <dsp:sp modelId="{A76FC2C4-FBDC-A64C-A95A-C608F20E1A27}">
      <dsp:nvSpPr>
        <dsp:cNvPr id="0" name=""/>
        <dsp:cNvSpPr/>
      </dsp:nvSpPr>
      <dsp:spPr>
        <a:xfrm>
          <a:off x="3926606" y="2206337"/>
          <a:ext cx="2205186" cy="13231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With the help of Python, the engineers are able to use less lines of code to complete the tasks.</a:t>
          </a:r>
        </a:p>
      </dsp:txBody>
      <dsp:txXfrm>
        <a:off x="3965359" y="2245090"/>
        <a:ext cx="2127680" cy="1245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AF795-3D06-7843-8139-78EBF8851045}">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07CDA-5495-D14B-8965-044A6935AFB0}">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NumPy</a:t>
          </a:r>
          <a:r>
            <a:rPr lang="en-US" sz="2200" b="1" kern="1200" dirty="0"/>
            <a:t>: </a:t>
          </a:r>
          <a:r>
            <a:rPr lang="en-US" sz="1400" b="0" i="0" kern="1200" dirty="0"/>
            <a:t>NumPy is a general-purpose array-processing package. It provides a high-performance multidimensional array object, and tools for working with these arrays.</a:t>
          </a:r>
          <a:endParaRPr lang="en-US" sz="1400" kern="1200" dirty="0"/>
        </a:p>
      </dsp:txBody>
      <dsp:txXfrm>
        <a:off x="0" y="0"/>
        <a:ext cx="5906181" cy="1307679"/>
      </dsp:txXfrm>
    </dsp:sp>
    <dsp:sp modelId="{3D00FB16-489E-B54B-9D72-F95AC00C020B}">
      <dsp:nvSpPr>
        <dsp:cNvPr id="0" name=""/>
        <dsp:cNvSpPr/>
      </dsp:nvSpPr>
      <dsp:spPr>
        <a:xfrm>
          <a:off x="0" y="1307679"/>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ECC35-2F08-8647-ACE7-6F7D48F91EEF}">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Pandas</a:t>
          </a:r>
          <a:r>
            <a:rPr lang="en-US" sz="2900" kern="1200" dirty="0"/>
            <a:t>: </a:t>
          </a:r>
          <a:r>
            <a:rPr lang="en-US" sz="1400" b="0" i="0" kern="1200" dirty="0"/>
            <a:t>Pandas is used for data manipulation, analysis and cleaning.</a:t>
          </a:r>
          <a:endParaRPr lang="en-US" sz="1400" kern="1200" dirty="0"/>
        </a:p>
      </dsp:txBody>
      <dsp:txXfrm>
        <a:off x="0" y="1307679"/>
        <a:ext cx="5906181" cy="1307679"/>
      </dsp:txXfrm>
    </dsp:sp>
    <dsp:sp modelId="{B5D8894D-A014-CD40-B7D0-931B0808F2E2}">
      <dsp:nvSpPr>
        <dsp:cNvPr id="0" name=""/>
        <dsp:cNvSpPr/>
      </dsp:nvSpPr>
      <dsp:spPr>
        <a:xfrm>
          <a:off x="0" y="2615358"/>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A5A96-3E8B-BD46-8BAD-05392EA682F6}">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Matplotlib:</a:t>
          </a:r>
          <a:r>
            <a:rPr lang="en-US" sz="2300" kern="1200" dirty="0"/>
            <a:t> </a:t>
          </a:r>
          <a:r>
            <a:rPr lang="en-US" sz="1400" b="0" i="0" kern="1200" dirty="0"/>
            <a:t>Matplotlib is a multi-platform data visualization library built on NumPy arrays and designed to work with the broader SciPy stack.</a:t>
          </a:r>
          <a:endParaRPr lang="en-US" sz="1400" kern="1200" dirty="0"/>
        </a:p>
      </dsp:txBody>
      <dsp:txXfrm>
        <a:off x="0" y="2615359"/>
        <a:ext cx="5906181" cy="1307679"/>
      </dsp:txXfrm>
    </dsp:sp>
    <dsp:sp modelId="{0BECB6AE-C33E-5D4D-9BAA-AA91F27C1A11}">
      <dsp:nvSpPr>
        <dsp:cNvPr id="0" name=""/>
        <dsp:cNvSpPr/>
      </dsp:nvSpPr>
      <dsp:spPr>
        <a:xfrm>
          <a:off x="0" y="3923038"/>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8FBDB-76F9-4740-B049-D9610A189A87}">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Seaborn</a:t>
          </a:r>
          <a:r>
            <a:rPr lang="en-US" sz="2100" b="1" kern="1200" dirty="0"/>
            <a:t>: </a:t>
          </a:r>
          <a:r>
            <a:rPr lang="en-US" sz="1400" kern="1200" dirty="0"/>
            <a:t>Seaborn is a library for making statistical graphics in Python. It is built on top of matplotlib and closely integrated with Pandas data structures.</a:t>
          </a:r>
        </a:p>
      </dsp:txBody>
      <dsp:txXfrm>
        <a:off x="0" y="3923038"/>
        <a:ext cx="5906181" cy="1307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BEEE4-9F6E-874B-9423-0B590A10C288}">
      <dsp:nvSpPr>
        <dsp:cNvPr id="0" name=""/>
        <dsp:cNvSpPr/>
      </dsp:nvSpPr>
      <dsp:spPr>
        <a:xfrm>
          <a:off x="64173" y="-7372"/>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969F411-21C9-6B46-B028-5C62B592F529}">
      <dsp:nvSpPr>
        <dsp:cNvPr id="0" name=""/>
        <dsp:cNvSpPr/>
      </dsp:nvSpPr>
      <dsp:spPr>
        <a:xfrm>
          <a:off x="297952" y="21471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err="1"/>
            <a:t>Numpy</a:t>
          </a:r>
          <a:endParaRPr lang="en-US" sz="3300" kern="1200" dirty="0"/>
        </a:p>
      </dsp:txBody>
      <dsp:txXfrm>
        <a:off x="337084" y="253849"/>
        <a:ext cx="2025748" cy="1257784"/>
      </dsp:txXfrm>
    </dsp:sp>
    <dsp:sp modelId="{7E40AD3D-8F0A-EA4C-942F-42AAD065572A}">
      <dsp:nvSpPr>
        <dsp:cNvPr id="0" name=""/>
        <dsp:cNvSpPr/>
      </dsp:nvSpPr>
      <dsp:spPr>
        <a:xfrm>
          <a:off x="2586405" y="-7372"/>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5E5BBF0-8939-314C-9B82-08CF3BB0EAE9}">
      <dsp:nvSpPr>
        <dsp:cNvPr id="0" name=""/>
        <dsp:cNvSpPr/>
      </dsp:nvSpPr>
      <dsp:spPr>
        <a:xfrm>
          <a:off x="2820185" y="21471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Pandas</a:t>
          </a:r>
        </a:p>
      </dsp:txBody>
      <dsp:txXfrm>
        <a:off x="2859317" y="253849"/>
        <a:ext cx="2025748" cy="1257784"/>
      </dsp:txXfrm>
    </dsp:sp>
    <dsp:sp modelId="{AD1798A1-492E-7D43-8A0B-25CFC47CB6C4}">
      <dsp:nvSpPr>
        <dsp:cNvPr id="0" name=""/>
        <dsp:cNvSpPr/>
      </dsp:nvSpPr>
      <dsp:spPr>
        <a:xfrm>
          <a:off x="5029190" y="13456"/>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B20A0F7-22FD-BA4A-94E8-E71397C382C3}">
      <dsp:nvSpPr>
        <dsp:cNvPr id="0" name=""/>
        <dsp:cNvSpPr/>
      </dsp:nvSpPr>
      <dsp:spPr>
        <a:xfrm>
          <a:off x="5262969" y="235546"/>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Matplotlib</a:t>
          </a:r>
        </a:p>
      </dsp:txBody>
      <dsp:txXfrm>
        <a:off x="5302101" y="274678"/>
        <a:ext cx="2025748" cy="1257784"/>
      </dsp:txXfrm>
    </dsp:sp>
    <dsp:sp modelId="{63D4635C-CDC9-6B42-B43C-194EC1F3AFBE}">
      <dsp:nvSpPr>
        <dsp:cNvPr id="0" name=""/>
        <dsp:cNvSpPr/>
      </dsp:nvSpPr>
      <dsp:spPr>
        <a:xfrm>
          <a:off x="7665902" y="22567"/>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EC256C2-B51C-AF45-98A0-7B2E6E2688D3}">
      <dsp:nvSpPr>
        <dsp:cNvPr id="0" name=""/>
        <dsp:cNvSpPr/>
      </dsp:nvSpPr>
      <dsp:spPr>
        <a:xfrm>
          <a:off x="7899681" y="244658"/>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Seaborn</a:t>
          </a:r>
        </a:p>
      </dsp:txBody>
      <dsp:txXfrm>
        <a:off x="7938813" y="283790"/>
        <a:ext cx="2025748" cy="12577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3B03C-FB4E-844E-A113-11DA963606FE}">
      <dsp:nvSpPr>
        <dsp:cNvPr id="0" name=""/>
        <dsp:cNvSpPr/>
      </dsp:nvSpPr>
      <dsp:spPr>
        <a:xfrm>
          <a:off x="0" y="593000"/>
          <a:ext cx="6036579" cy="746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meaning of this model</a:t>
          </a:r>
        </a:p>
      </dsp:txBody>
      <dsp:txXfrm>
        <a:off x="36439" y="629439"/>
        <a:ext cx="5963701" cy="673582"/>
      </dsp:txXfrm>
    </dsp:sp>
    <dsp:sp modelId="{77D8F564-72D3-AB44-850D-B62A35FC7DC0}">
      <dsp:nvSpPr>
        <dsp:cNvPr id="0" name=""/>
        <dsp:cNvSpPr/>
      </dsp:nvSpPr>
      <dsp:spPr>
        <a:xfrm>
          <a:off x="0" y="1422980"/>
          <a:ext cx="6036579" cy="746460"/>
        </a:xfrm>
        <a:prstGeom prst="roundRect">
          <a:avLst/>
        </a:prstGeom>
        <a:solidFill>
          <a:schemeClr val="accent2">
            <a:hueOff val="-209503"/>
            <a:satOff val="-2238"/>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Visualize the meaning of the model</a:t>
          </a:r>
        </a:p>
      </dsp:txBody>
      <dsp:txXfrm>
        <a:off x="36439" y="1459419"/>
        <a:ext cx="5963701" cy="673582"/>
      </dsp:txXfrm>
    </dsp:sp>
    <dsp:sp modelId="{20698365-B486-1A4F-A5B1-8A4711EE9B30}">
      <dsp:nvSpPr>
        <dsp:cNvPr id="0" name=""/>
        <dsp:cNvSpPr/>
      </dsp:nvSpPr>
      <dsp:spPr>
        <a:xfrm>
          <a:off x="0" y="2252960"/>
          <a:ext cx="6036579" cy="746460"/>
        </a:xfrm>
        <a:prstGeom prst="roundRect">
          <a:avLst/>
        </a:prstGeom>
        <a:solidFill>
          <a:schemeClr val="accent2">
            <a:hueOff val="-419007"/>
            <a:satOff val="-4475"/>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Define the variables and parameters</a:t>
          </a:r>
        </a:p>
      </dsp:txBody>
      <dsp:txXfrm>
        <a:off x="36439" y="2289399"/>
        <a:ext cx="5963701" cy="673582"/>
      </dsp:txXfrm>
    </dsp:sp>
    <dsp:sp modelId="{06541E85-0B2B-6448-8D65-BCB392ECF6E5}">
      <dsp:nvSpPr>
        <dsp:cNvPr id="0" name=""/>
        <dsp:cNvSpPr/>
      </dsp:nvSpPr>
      <dsp:spPr>
        <a:xfrm>
          <a:off x="0" y="3082940"/>
          <a:ext cx="6036579" cy="746460"/>
        </a:xfrm>
        <a:prstGeom prst="roundRect">
          <a:avLst/>
        </a:prstGeom>
        <a:solidFill>
          <a:schemeClr val="accent2">
            <a:hueOff val="-628510"/>
            <a:satOff val="-6713"/>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Some Calculations</a:t>
          </a:r>
        </a:p>
      </dsp:txBody>
      <dsp:txXfrm>
        <a:off x="36439" y="3119379"/>
        <a:ext cx="5963701" cy="673582"/>
      </dsp:txXfrm>
    </dsp:sp>
    <dsp:sp modelId="{7F13AFA9-0CC9-7644-9204-B8D5CB2E2947}">
      <dsp:nvSpPr>
        <dsp:cNvPr id="0" name=""/>
        <dsp:cNvSpPr/>
      </dsp:nvSpPr>
      <dsp:spPr>
        <a:xfrm>
          <a:off x="0" y="3912920"/>
          <a:ext cx="6036579" cy="746460"/>
        </a:xfrm>
        <a:prstGeom prst="roundRect">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How to model it using python</a:t>
          </a:r>
        </a:p>
      </dsp:txBody>
      <dsp:txXfrm>
        <a:off x="36439" y="3949359"/>
        <a:ext cx="5963701" cy="6735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6E52B-A084-FB49-BB8A-327E8B627385}">
      <dsp:nvSpPr>
        <dsp:cNvPr id="0" name=""/>
        <dsp:cNvSpPr/>
      </dsp:nvSpPr>
      <dsp:spPr>
        <a:xfrm>
          <a:off x="808850" y="987"/>
          <a:ext cx="4256504" cy="17026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a:t>Susceptible</a:t>
          </a:r>
          <a:r>
            <a:rPr lang="en-US" sz="1700" kern="1200"/>
            <a:t> is a group of people who are vulnerable to exposure with infectious people. They can be patients when the infection happens.</a:t>
          </a:r>
        </a:p>
      </dsp:txBody>
      <dsp:txXfrm>
        <a:off x="1660151" y="987"/>
        <a:ext cx="2553903" cy="1702601"/>
      </dsp:txXfrm>
    </dsp:sp>
    <dsp:sp modelId="{27B4B82E-D04A-324E-88B8-7F672701941D}">
      <dsp:nvSpPr>
        <dsp:cNvPr id="0" name=""/>
        <dsp:cNvSpPr/>
      </dsp:nvSpPr>
      <dsp:spPr>
        <a:xfrm>
          <a:off x="808850" y="1941953"/>
          <a:ext cx="4256504" cy="17026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Infectious</a:t>
          </a:r>
          <a:r>
            <a:rPr lang="en-US" sz="1700" kern="1200" dirty="0"/>
            <a:t> is a group of people who are infected. They can pass the disease to the susceptible people and can be recovered in a specific period. </a:t>
          </a:r>
        </a:p>
      </dsp:txBody>
      <dsp:txXfrm>
        <a:off x="1660151" y="1941953"/>
        <a:ext cx="2553903" cy="1702601"/>
      </dsp:txXfrm>
    </dsp:sp>
    <dsp:sp modelId="{71C5BA42-6758-1244-A8E0-0ABD83065062}">
      <dsp:nvSpPr>
        <dsp:cNvPr id="0" name=""/>
        <dsp:cNvSpPr/>
      </dsp:nvSpPr>
      <dsp:spPr>
        <a:xfrm>
          <a:off x="808850" y="3882919"/>
          <a:ext cx="4256504" cy="17026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a:t>Recovered</a:t>
          </a:r>
          <a:r>
            <a:rPr lang="en-US" sz="1700" kern="1200"/>
            <a:t> represents the group of people who get immunity so that they are not susceptible to the same illness anymore.</a:t>
          </a:r>
        </a:p>
      </dsp:txBody>
      <dsp:txXfrm>
        <a:off x="1660151" y="3882919"/>
        <a:ext cx="2553903" cy="17026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DE6B1-E7B5-FE45-B074-A4E02DA3952E}">
      <dsp:nvSpPr>
        <dsp:cNvPr id="0" name=""/>
        <dsp:cNvSpPr/>
      </dsp:nvSpPr>
      <dsp:spPr>
        <a:xfrm>
          <a:off x="0" y="0"/>
          <a:ext cx="63955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4E6C3-C263-AE4D-AA28-248C5EA78317}">
      <dsp:nvSpPr>
        <dsp:cNvPr id="0" name=""/>
        <dsp:cNvSpPr/>
      </dsp:nvSpPr>
      <dsp:spPr>
        <a:xfrm>
          <a:off x="0" y="0"/>
          <a:ext cx="2855786" cy="452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14:m xmlns:a14="http://schemas.microsoft.com/office/drawing/2010/main">
            <m:oMath xmlns:m="http://schemas.openxmlformats.org/officeDocument/2006/math">
              <m:sSub>
                <m:sSubPr>
                  <m:ctrlPr>
                    <a:rPr lang="en-US" sz="2500" i="1" kern="1200" smtClean="0">
                      <a:latin typeface="Cambria Math" panose="02040503050406030204" pitchFamily="18" charset="0"/>
                    </a:rPr>
                  </m:ctrlPr>
                </m:sSubPr>
                <m:e>
                  <m:r>
                    <a:rPr lang="en-US" sz="2500" i="1" kern="1200">
                      <a:latin typeface="Cambria Math" panose="02040503050406030204" pitchFamily="18" charset="0"/>
                    </a:rPr>
                    <m:t>𝑅</m:t>
                  </m:r>
                </m:e>
                <m:sub>
                  <m:r>
                    <a:rPr lang="en-US" sz="2500" i="1" kern="1200">
                      <a:latin typeface="Cambria Math" panose="02040503050406030204" pitchFamily="18" charset="0"/>
                    </a:rPr>
                    <m:t>0</m:t>
                  </m:r>
                </m:sub>
              </m:sSub>
              <m:r>
                <a:rPr lang="en-US" sz="2500" i="1" kern="1200">
                  <a:latin typeface="Cambria Math" panose="02040503050406030204" pitchFamily="18" charset="0"/>
                </a:rPr>
                <m:t> </m:t>
              </m:r>
            </m:oMath>
          </a14:m>
          <a:r>
            <a:rPr lang="en-US" sz="2500" kern="1200" dirty="0"/>
            <a:t> is the average number of people infected from one other person. If it is high, the probability of pandemic is also higher which it also means that it is harder to control the epidemic.</a:t>
          </a:r>
        </a:p>
      </dsp:txBody>
      <dsp:txXfrm>
        <a:off x="0" y="0"/>
        <a:ext cx="2855786" cy="4520587"/>
      </dsp:txXfrm>
    </dsp:sp>
    <dsp:sp modelId="{9FC9D109-35B6-B24E-928E-46F225832F28}">
      <dsp:nvSpPr>
        <dsp:cNvPr id="0" name=""/>
        <dsp:cNvSpPr/>
      </dsp:nvSpPr>
      <dsp:spPr>
        <a:xfrm>
          <a:off x="2922115" y="70634"/>
          <a:ext cx="3471223" cy="141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If </a:t>
          </a:r>
          <a14:m xmlns:a14="http://schemas.microsoft.com/office/drawing/2010/main">
            <m:oMath xmlns:m="http://schemas.openxmlformats.org/officeDocument/2006/math">
              <m:sSub>
                <m:sSubPr>
                  <m:ctrlPr>
                    <a:rPr lang="en-US" sz="1700" i="1" kern="1200">
                      <a:latin typeface="Cambria Math" panose="02040503050406030204" pitchFamily="18" charset="0"/>
                    </a:rPr>
                  </m:ctrlPr>
                </m:sSubPr>
                <m:e>
                  <m:r>
                    <a:rPr lang="en-US" sz="1700" b="0" i="1" kern="1200">
                      <a:latin typeface="Cambria Math" panose="02040503050406030204" pitchFamily="18" charset="0"/>
                    </a:rPr>
                    <m:t>𝑅</m:t>
                  </m:r>
                </m:e>
                <m:sub>
                  <m:r>
                    <a:rPr lang="en-US" sz="1700" b="0" i="1" kern="1200">
                      <a:latin typeface="Cambria Math" panose="02040503050406030204" pitchFamily="18" charset="0"/>
                    </a:rPr>
                    <m:t>0</m:t>
                  </m:r>
                </m:sub>
              </m:sSub>
              <m:r>
                <a:rPr lang="en-US" sz="1700" i="1" kern="1200">
                  <a:latin typeface="Cambria Math" panose="02040503050406030204" pitchFamily="18" charset="0"/>
                  <a:ea typeface="Cambria Math" panose="02040503050406030204" pitchFamily="18" charset="0"/>
                </a:rPr>
                <m:t>&gt;</m:t>
              </m:r>
              <m:r>
                <a:rPr lang="en-US" sz="1700" b="0" i="1" kern="1200">
                  <a:latin typeface="Cambria Math" panose="02040503050406030204" pitchFamily="18" charset="0"/>
                  <a:ea typeface="Cambria Math" panose="02040503050406030204" pitchFamily="18" charset="0"/>
                </a:rPr>
                <m:t>1</m:t>
              </m:r>
            </m:oMath>
          </a14:m>
          <a:r>
            <a:rPr lang="en-US" sz="1700" kern="1200" dirty="0"/>
            <a:t> : the infection will be able to start spreading in a population and will be exponentially distributed, and soon to be epidemic.</a:t>
          </a:r>
        </a:p>
      </dsp:txBody>
      <dsp:txXfrm>
        <a:off x="2922115" y="70634"/>
        <a:ext cx="3471223" cy="1412683"/>
      </dsp:txXfrm>
    </dsp:sp>
    <dsp:sp modelId="{7E1A82FD-F89E-F647-AA8C-00556F1A949D}">
      <dsp:nvSpPr>
        <dsp:cNvPr id="0" name=""/>
        <dsp:cNvSpPr/>
      </dsp:nvSpPr>
      <dsp:spPr>
        <a:xfrm>
          <a:off x="2855786" y="1483317"/>
          <a:ext cx="35375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1BCD7-3A8B-794A-828C-FD2ACE89B65D}">
      <dsp:nvSpPr>
        <dsp:cNvPr id="0" name=""/>
        <dsp:cNvSpPr/>
      </dsp:nvSpPr>
      <dsp:spPr>
        <a:xfrm>
          <a:off x="2922115" y="1553951"/>
          <a:ext cx="3471223" cy="141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If </a:t>
          </a:r>
          <a14:m xmlns:a14="http://schemas.microsoft.com/office/drawing/2010/main">
            <m:oMath xmlns:m="http://schemas.openxmlformats.org/officeDocument/2006/math">
              <m:sSub>
                <m:sSubPr>
                  <m:ctrlPr>
                    <a:rPr lang="en-US" sz="1700" i="1" kern="1200">
                      <a:latin typeface="Cambria Math" panose="02040503050406030204" pitchFamily="18" charset="0"/>
                    </a:rPr>
                  </m:ctrlPr>
                </m:sSubPr>
                <m:e>
                  <m:r>
                    <a:rPr lang="en-US" sz="1700" i="1" kern="1200">
                      <a:latin typeface="Cambria Math" panose="02040503050406030204" pitchFamily="18" charset="0"/>
                    </a:rPr>
                    <m:t>𝑅</m:t>
                  </m:r>
                </m:e>
                <m:sub>
                  <m:r>
                    <a:rPr lang="en-US" sz="1700" i="1" kern="1200">
                      <a:latin typeface="Cambria Math" panose="02040503050406030204" pitchFamily="18" charset="0"/>
                    </a:rPr>
                    <m:t>0</m:t>
                  </m:r>
                </m:sub>
              </m:sSub>
              <m:r>
                <a:rPr lang="en-US" sz="1700" b="0" i="1" kern="1200">
                  <a:latin typeface="Cambria Math" panose="02040503050406030204" pitchFamily="18" charset="0"/>
                </a:rPr>
                <m:t>&lt;</m:t>
              </m:r>
              <m:r>
                <a:rPr lang="en-US" sz="1700" i="1" kern="1200">
                  <a:latin typeface="Cambria Math" panose="02040503050406030204" pitchFamily="18" charset="0"/>
                  <a:ea typeface="Cambria Math" panose="02040503050406030204" pitchFamily="18" charset="0"/>
                </a:rPr>
                <m:t>1</m:t>
              </m:r>
            </m:oMath>
          </a14:m>
          <a:r>
            <a:rPr lang="en-US" sz="1700" kern="1200" dirty="0"/>
            <a:t> : it will not be epidemic.</a:t>
          </a:r>
        </a:p>
      </dsp:txBody>
      <dsp:txXfrm>
        <a:off x="2922115" y="1553951"/>
        <a:ext cx="3471223" cy="1412683"/>
      </dsp:txXfrm>
    </dsp:sp>
    <dsp:sp modelId="{AD48F1FB-20A9-644A-866F-7F19E74E2FE9}">
      <dsp:nvSpPr>
        <dsp:cNvPr id="0" name=""/>
        <dsp:cNvSpPr/>
      </dsp:nvSpPr>
      <dsp:spPr>
        <a:xfrm>
          <a:off x="2855786" y="2966635"/>
          <a:ext cx="35375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A34B33-9D22-D040-BEA6-35053A1DF908}">
      <dsp:nvSpPr>
        <dsp:cNvPr id="0" name=""/>
        <dsp:cNvSpPr/>
      </dsp:nvSpPr>
      <dsp:spPr>
        <a:xfrm>
          <a:off x="2922115" y="3037269"/>
          <a:ext cx="3471223" cy="141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If </a:t>
          </a:r>
          <a14:m xmlns:a14="http://schemas.microsoft.com/office/drawing/2010/main">
            <m:oMath xmlns:m="http://schemas.openxmlformats.org/officeDocument/2006/math">
              <m:sSub>
                <m:sSubPr>
                  <m:ctrlPr>
                    <a:rPr lang="en-US" sz="1700" i="1" kern="1200">
                      <a:latin typeface="Cambria Math" panose="02040503050406030204" pitchFamily="18" charset="0"/>
                    </a:rPr>
                  </m:ctrlPr>
                </m:sSubPr>
                <m:e>
                  <m:r>
                    <a:rPr lang="en-US" sz="1700" i="1" kern="1200">
                      <a:latin typeface="Cambria Math" panose="02040503050406030204" pitchFamily="18" charset="0"/>
                    </a:rPr>
                    <m:t>𝑅</m:t>
                  </m:r>
                </m:e>
                <m:sub>
                  <m:r>
                    <a:rPr lang="en-US" sz="1700" i="1" kern="1200">
                      <a:latin typeface="Cambria Math" panose="02040503050406030204" pitchFamily="18" charset="0"/>
                    </a:rPr>
                    <m:t>0</m:t>
                  </m:r>
                </m:sub>
              </m:sSub>
              <m:r>
                <a:rPr lang="en-US" sz="1700" b="0" i="1" kern="1200">
                  <a:latin typeface="Cambria Math" panose="02040503050406030204" pitchFamily="18" charset="0"/>
                </a:rPr>
                <m:t>=</m:t>
              </m:r>
              <m:r>
                <a:rPr lang="en-US" sz="1700" i="1" kern="1200">
                  <a:latin typeface="Cambria Math" panose="02040503050406030204" pitchFamily="18" charset="0"/>
                  <a:ea typeface="Cambria Math" panose="02040503050406030204" pitchFamily="18" charset="0"/>
                </a:rPr>
                <m:t>1</m:t>
              </m:r>
            </m:oMath>
          </a14:m>
          <a:r>
            <a:rPr lang="en-US" sz="1700" kern="1200" dirty="0"/>
            <a:t> : it will become the endemic disease.</a:t>
          </a:r>
        </a:p>
      </dsp:txBody>
      <dsp:txXfrm>
        <a:off x="2922115" y="3037269"/>
        <a:ext cx="3471223" cy="1412683"/>
      </dsp:txXfrm>
    </dsp:sp>
    <dsp:sp modelId="{21627528-49FE-8146-AAC8-0D1C60A5FD10}">
      <dsp:nvSpPr>
        <dsp:cNvPr id="0" name=""/>
        <dsp:cNvSpPr/>
      </dsp:nvSpPr>
      <dsp:spPr>
        <a:xfrm>
          <a:off x="2855786" y="4449952"/>
          <a:ext cx="35375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B9730-ABB1-6E4F-B510-D25D4A23CEF4}" type="datetimeFigureOut">
              <a:rPr lang="en-US" smtClean="0"/>
              <a:t>4/28/20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3ED97-B3E1-A343-9EA1-B8AB96367B24}" type="slidenum">
              <a:rPr lang="en-US" smtClean="0"/>
              <a:t>‹#›</a:t>
            </a:fld>
            <a:endParaRPr lang="en-US"/>
          </a:p>
        </p:txBody>
      </p:sp>
    </p:spTree>
    <p:extLst>
      <p:ext uri="{BB962C8B-B14F-4D97-AF65-F5344CB8AC3E}">
        <p14:creationId xmlns:p14="http://schemas.microsoft.com/office/powerpoint/2010/main" val="414632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 NumPy contains various features including these important ones:</a:t>
            </a:r>
            <a:br>
              <a:rPr lang="en-US" dirty="0"/>
            </a:br>
            <a:r>
              <a:rPr lang="en-US" sz="1200" b="0" i="0" kern="1200" dirty="0">
                <a:solidFill>
                  <a:schemeClr val="tx1"/>
                </a:solidFill>
                <a:effectLst/>
                <a:latin typeface="+mn-lt"/>
                <a:ea typeface="+mn-ea"/>
                <a:cs typeface="+mn-cs"/>
              </a:rPr>
              <a:t>A powerful N-dimensional array object</a:t>
            </a:r>
          </a:p>
          <a:p>
            <a:pPr fontAlgn="base"/>
            <a:r>
              <a:rPr lang="en-US" sz="1200" b="0" i="0" kern="1200" dirty="0">
                <a:solidFill>
                  <a:schemeClr val="tx1"/>
                </a:solidFill>
                <a:effectLst/>
                <a:latin typeface="+mn-lt"/>
                <a:ea typeface="+mn-ea"/>
                <a:cs typeface="+mn-cs"/>
              </a:rPr>
              <a:t>Sophisticated (broadcasting) functions</a:t>
            </a:r>
          </a:p>
          <a:p>
            <a:pPr fontAlgn="base"/>
            <a:r>
              <a:rPr lang="en-US" sz="1200" b="0" i="0" kern="1200" dirty="0">
                <a:solidFill>
                  <a:schemeClr val="tx1"/>
                </a:solidFill>
                <a:effectLst/>
                <a:latin typeface="+mn-lt"/>
                <a:ea typeface="+mn-ea"/>
                <a:cs typeface="+mn-cs"/>
              </a:rPr>
              <a:t>Tools for integrating C/C++ and Fortran code</a:t>
            </a:r>
          </a:p>
          <a:p>
            <a:pPr fontAlgn="base"/>
            <a:r>
              <a:rPr lang="en-US" sz="1200" b="0" i="0" kern="1200" dirty="0">
                <a:solidFill>
                  <a:schemeClr val="tx1"/>
                </a:solidFill>
                <a:effectLst/>
                <a:latin typeface="+mn-lt"/>
                <a:ea typeface="+mn-ea"/>
                <a:cs typeface="+mn-cs"/>
              </a:rPr>
              <a:t>Useful linear algebra, Fourier transform, and random number capabilities</a:t>
            </a:r>
          </a:p>
          <a:p>
            <a:pPr rtl="0"/>
            <a:r>
              <a:rPr lang="en-US" sz="1200" b="0" i="0" kern="1200" dirty="0">
                <a:solidFill>
                  <a:schemeClr val="tx1"/>
                </a:solidFill>
                <a:effectLst/>
                <a:latin typeface="+mn-lt"/>
                <a:ea typeface="+mn-ea"/>
                <a:cs typeface="+mn-cs"/>
              </a:rPr>
              <a:t>---Python pandas is well suited for different kinds of data, such as:</a:t>
            </a:r>
          </a:p>
          <a:p>
            <a:r>
              <a:rPr lang="en-US" sz="1200" b="0" i="0" kern="1200" dirty="0">
                <a:solidFill>
                  <a:schemeClr val="tx1"/>
                </a:solidFill>
                <a:effectLst/>
                <a:latin typeface="+mn-lt"/>
                <a:ea typeface="+mn-ea"/>
                <a:cs typeface="+mn-cs"/>
              </a:rPr>
              <a:t>Tabular data with heterogeneously-typed columns</a:t>
            </a:r>
          </a:p>
          <a:p>
            <a:r>
              <a:rPr lang="en-US" sz="1200" b="0" i="0" kern="1200" dirty="0">
                <a:solidFill>
                  <a:schemeClr val="tx1"/>
                </a:solidFill>
                <a:effectLst/>
                <a:latin typeface="+mn-lt"/>
                <a:ea typeface="+mn-ea"/>
                <a:cs typeface="+mn-cs"/>
              </a:rPr>
              <a:t>Ordered and unordered time series data</a:t>
            </a:r>
          </a:p>
          <a:p>
            <a:r>
              <a:rPr lang="en-US" sz="1200" b="0" i="0" kern="1200" dirty="0">
                <a:solidFill>
                  <a:schemeClr val="tx1"/>
                </a:solidFill>
                <a:effectLst/>
                <a:latin typeface="+mn-lt"/>
                <a:ea typeface="+mn-ea"/>
                <a:cs typeface="+mn-cs"/>
              </a:rPr>
              <a:t>Arbitrary matrix data with row &amp; column labels</a:t>
            </a:r>
          </a:p>
          <a:p>
            <a:r>
              <a:rPr lang="en-US" sz="1200" b="0" i="0" kern="1200" dirty="0" err="1">
                <a:solidFill>
                  <a:schemeClr val="tx1"/>
                </a:solidFill>
                <a:effectLst/>
                <a:latin typeface="+mn-lt"/>
                <a:ea typeface="+mn-ea"/>
                <a:cs typeface="+mn-cs"/>
              </a:rPr>
              <a:t>Unlabelled</a:t>
            </a:r>
            <a:r>
              <a:rPr lang="en-US" sz="1200" b="0" i="0" kern="1200" dirty="0">
                <a:solidFill>
                  <a:schemeClr val="tx1"/>
                </a:solidFill>
                <a:effectLst/>
                <a:latin typeface="+mn-lt"/>
                <a:ea typeface="+mn-ea"/>
                <a:cs typeface="+mn-cs"/>
              </a:rPr>
              <a:t> data</a:t>
            </a:r>
          </a:p>
          <a:p>
            <a:r>
              <a:rPr lang="en-US" sz="1200" b="0" i="0" kern="1200" dirty="0">
                <a:solidFill>
                  <a:schemeClr val="tx1"/>
                </a:solidFill>
                <a:effectLst/>
                <a:latin typeface="+mn-lt"/>
                <a:ea typeface="+mn-ea"/>
                <a:cs typeface="+mn-cs"/>
              </a:rPr>
              <a:t>Any other form of observational or statistical data sets</a:t>
            </a:r>
          </a:p>
          <a:p>
            <a:r>
              <a:rPr lang="en-US" sz="1200" b="0" i="0" kern="1200" dirty="0">
                <a:solidFill>
                  <a:schemeClr val="tx1"/>
                </a:solidFill>
                <a:effectLst/>
                <a:latin typeface="+mn-lt"/>
                <a:ea typeface="+mn-ea"/>
                <a:cs typeface="+mn-cs"/>
              </a:rPr>
              <a:t>---Matplotlib: It provides an object-oriented API for embedding plots into applications using general-purpose GUI toolkits like </a:t>
            </a:r>
            <a:r>
              <a:rPr lang="en-US" sz="1200" b="0" i="0" kern="1200" dirty="0" err="1">
                <a:solidFill>
                  <a:schemeClr val="tx1"/>
                </a:solidFill>
                <a:effectLst/>
                <a:latin typeface="+mn-lt"/>
                <a:ea typeface="+mn-ea"/>
                <a:cs typeface="+mn-cs"/>
              </a:rPr>
              <a:t>Tkinter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wxPython</a:t>
            </a:r>
            <a:r>
              <a:rPr lang="en-US" sz="1200" b="0" i="0" kern="1200" dirty="0">
                <a:solidFill>
                  <a:schemeClr val="tx1"/>
                </a:solidFill>
                <a:effectLst/>
                <a:latin typeface="+mn-lt"/>
                <a:ea typeface="+mn-ea"/>
                <a:cs typeface="+mn-cs"/>
              </a:rPr>
              <a:t>, Qt, or GTK+</a:t>
            </a:r>
          </a:p>
          <a:p>
            <a:r>
              <a:rPr lang="en-US" sz="1200" b="0" i="0" kern="1200" dirty="0">
                <a:solidFill>
                  <a:schemeClr val="tx1"/>
                </a:solidFill>
                <a:effectLst/>
                <a:latin typeface="+mn-lt"/>
                <a:ea typeface="+mn-ea"/>
                <a:cs typeface="+mn-cs"/>
              </a:rPr>
              <a:t>---Seaborn: Seaborn aims to make visualization a central part of exploring and understanding data. Its dataset-oriented plotting functions operate on </a:t>
            </a:r>
            <a:r>
              <a:rPr lang="en-US" sz="1200" b="0" i="0" kern="1200" dirty="0" err="1">
                <a:solidFill>
                  <a:schemeClr val="tx1"/>
                </a:solidFill>
                <a:effectLst/>
                <a:latin typeface="+mn-lt"/>
                <a:ea typeface="+mn-ea"/>
                <a:cs typeface="+mn-cs"/>
              </a:rPr>
              <a:t>dataframes</a:t>
            </a:r>
            <a:r>
              <a:rPr lang="en-US" sz="1200" b="0" i="0" kern="1200" dirty="0">
                <a:solidFill>
                  <a:schemeClr val="tx1"/>
                </a:solidFill>
                <a:effectLst/>
                <a:latin typeface="+mn-lt"/>
                <a:ea typeface="+mn-ea"/>
                <a:cs typeface="+mn-cs"/>
              </a:rPr>
              <a:t> and arrays containing whole datasets and internally perform the necessary semantic mapping and statistical aggregation to produce informative plots.</a:t>
            </a:r>
          </a:p>
          <a:p>
            <a:r>
              <a:rPr lang="en-US" sz="1200" kern="1200" dirty="0">
                <a:solidFill>
                  <a:schemeClr val="tx1"/>
                </a:solidFill>
                <a:effectLst/>
                <a:latin typeface="+mn-lt"/>
                <a:ea typeface="+mn-ea"/>
                <a:cs typeface="+mn-cs"/>
              </a:rPr>
              <a:t>some of the functionality that seaborn offers:</a:t>
            </a:r>
          </a:p>
          <a:p>
            <a:r>
              <a:rPr lang="en-US" sz="1200" kern="1200" dirty="0">
                <a:solidFill>
                  <a:schemeClr val="tx1"/>
                </a:solidFill>
                <a:effectLst/>
                <a:latin typeface="+mn-lt"/>
                <a:ea typeface="+mn-ea"/>
                <a:cs typeface="+mn-cs"/>
              </a:rPr>
              <a:t>A dataset-oriented API for examining relationships between multiple variables</a:t>
            </a:r>
          </a:p>
          <a:p>
            <a:r>
              <a:rPr lang="en-US" sz="1200" kern="1200" dirty="0">
                <a:solidFill>
                  <a:schemeClr val="tx1"/>
                </a:solidFill>
                <a:effectLst/>
                <a:latin typeface="+mn-lt"/>
                <a:ea typeface="+mn-ea"/>
                <a:cs typeface="+mn-cs"/>
              </a:rPr>
              <a:t>Specialized support for using categorical variables to show observations or aggregate statistics</a:t>
            </a:r>
          </a:p>
          <a:p>
            <a:r>
              <a:rPr lang="en-US" sz="1200" kern="1200" dirty="0">
                <a:solidFill>
                  <a:schemeClr val="tx1"/>
                </a:solidFill>
                <a:effectLst/>
                <a:latin typeface="+mn-lt"/>
                <a:ea typeface="+mn-ea"/>
                <a:cs typeface="+mn-cs"/>
              </a:rPr>
              <a:t>Options for visualizing univariate or bivariate distributions and for comparing them between subsets of data</a:t>
            </a:r>
          </a:p>
          <a:p>
            <a:r>
              <a:rPr lang="en-US" sz="1200" kern="1200" dirty="0">
                <a:solidFill>
                  <a:schemeClr val="tx1"/>
                </a:solidFill>
                <a:effectLst/>
                <a:latin typeface="+mn-lt"/>
                <a:ea typeface="+mn-ea"/>
                <a:cs typeface="+mn-cs"/>
              </a:rPr>
              <a:t>Automatic estimation and plotting of linear regression models for different kinds dependent variables</a:t>
            </a:r>
          </a:p>
          <a:p>
            <a:r>
              <a:rPr lang="en-US" sz="1200" kern="1200" dirty="0">
                <a:solidFill>
                  <a:schemeClr val="tx1"/>
                </a:solidFill>
                <a:effectLst/>
                <a:latin typeface="+mn-lt"/>
                <a:ea typeface="+mn-ea"/>
                <a:cs typeface="+mn-cs"/>
              </a:rPr>
              <a:t>Convenient views onto the overall structure of complex datasets</a:t>
            </a:r>
          </a:p>
          <a:p>
            <a:r>
              <a:rPr lang="en-US" sz="1200" kern="1200" dirty="0">
                <a:solidFill>
                  <a:schemeClr val="tx1"/>
                </a:solidFill>
                <a:effectLst/>
                <a:latin typeface="+mn-lt"/>
                <a:ea typeface="+mn-ea"/>
                <a:cs typeface="+mn-cs"/>
              </a:rPr>
              <a:t>High-level abstractions for structuring multi-plot grids that let you easily build complex visualizations</a:t>
            </a:r>
          </a:p>
          <a:p>
            <a:r>
              <a:rPr lang="en-US" sz="1200" kern="1200" dirty="0">
                <a:solidFill>
                  <a:schemeClr val="tx1"/>
                </a:solidFill>
                <a:effectLst/>
                <a:latin typeface="+mn-lt"/>
                <a:ea typeface="+mn-ea"/>
                <a:cs typeface="+mn-cs"/>
              </a:rPr>
              <a:t>Concise control over matplotlib figure styling with several built-in themes</a:t>
            </a:r>
          </a:p>
          <a:p>
            <a:r>
              <a:rPr lang="en-US" sz="1200" kern="1200" dirty="0">
                <a:solidFill>
                  <a:schemeClr val="tx1"/>
                </a:solidFill>
                <a:effectLst/>
                <a:latin typeface="+mn-lt"/>
                <a:ea typeface="+mn-ea"/>
                <a:cs typeface="+mn-cs"/>
              </a:rPr>
              <a:t>Tools for choosing color palettes that faithfully reveal patterns in your data</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F13ED97-B3E1-A343-9EA1-B8AB96367B24}" type="slidenum">
              <a:rPr lang="en-US" smtClean="0"/>
              <a:t>4</a:t>
            </a:fld>
            <a:endParaRPr lang="en-US"/>
          </a:p>
        </p:txBody>
      </p:sp>
    </p:spTree>
    <p:extLst>
      <p:ext uri="{BB962C8B-B14F-4D97-AF65-F5344CB8AC3E}">
        <p14:creationId xmlns:p14="http://schemas.microsoft.com/office/powerpoint/2010/main" val="264421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McKinney, Wes. </a:t>
            </a:r>
            <a:r>
              <a:rPr lang="en-US" sz="1200" b="0" i="1" kern="1200" dirty="0">
                <a:solidFill>
                  <a:schemeClr val="tx1"/>
                </a:solidFill>
                <a:effectLst/>
                <a:latin typeface="+mn-lt"/>
                <a:ea typeface="+mn-ea"/>
                <a:cs typeface="+mn-cs"/>
              </a:rPr>
              <a:t>Python for Data Analysis : Data Wrangling with Pandas, NumPy, and </a:t>
            </a:r>
            <a:r>
              <a:rPr lang="en-US" sz="1200" b="0" i="1" kern="1200" dirty="0" err="1">
                <a:solidFill>
                  <a:schemeClr val="tx1"/>
                </a:solidFill>
                <a:effectLst/>
                <a:latin typeface="+mn-lt"/>
                <a:ea typeface="+mn-ea"/>
                <a:cs typeface="+mn-cs"/>
              </a:rPr>
              <a:t>IPython</a:t>
            </a:r>
            <a:r>
              <a:rPr lang="en-US" sz="1200" b="0" i="1" kern="1200" dirty="0">
                <a:solidFill>
                  <a:schemeClr val="tx1"/>
                </a:solidFill>
                <a:effectLst/>
                <a:latin typeface="+mn-lt"/>
                <a:ea typeface="+mn-ea"/>
                <a:cs typeface="+mn-cs"/>
              </a:rPr>
              <a:t> / Wes McKinney.</a:t>
            </a:r>
            <a:r>
              <a:rPr lang="en-US" sz="1200" b="0" i="0" kern="1200" dirty="0">
                <a:solidFill>
                  <a:schemeClr val="tx1"/>
                </a:solidFill>
                <a:effectLst/>
                <a:latin typeface="+mn-lt"/>
                <a:ea typeface="+mn-ea"/>
                <a:cs typeface="+mn-cs"/>
              </a:rPr>
              <a:t> Second edition. Beijing: O’Reilly, 2017. Print.</a:t>
            </a:r>
            <a:endParaRPr lang="en-US" dirty="0"/>
          </a:p>
        </p:txBody>
      </p:sp>
      <p:sp>
        <p:nvSpPr>
          <p:cNvPr id="4" name="Slide Number Placeholder 3"/>
          <p:cNvSpPr>
            <a:spLocks noGrp="1"/>
          </p:cNvSpPr>
          <p:nvPr>
            <p:ph type="sldNum" sz="quarter" idx="5"/>
          </p:nvPr>
        </p:nvSpPr>
        <p:spPr/>
        <p:txBody>
          <a:bodyPr/>
          <a:lstStyle/>
          <a:p>
            <a:fld id="{1F13ED97-B3E1-A343-9EA1-B8AB96367B24}" type="slidenum">
              <a:rPr lang="en-US" smtClean="0"/>
              <a:t>5</a:t>
            </a:fld>
            <a:endParaRPr lang="en-US"/>
          </a:p>
        </p:txBody>
      </p:sp>
    </p:spTree>
    <p:extLst>
      <p:ext uri="{BB962C8B-B14F-4D97-AF65-F5344CB8AC3E}">
        <p14:creationId xmlns:p14="http://schemas.microsoft.com/office/powerpoint/2010/main" val="307679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3ED97-B3E1-A343-9EA1-B8AB96367B24}" type="slidenum">
              <a:rPr lang="en-US" smtClean="0"/>
              <a:t>10</a:t>
            </a:fld>
            <a:endParaRPr lang="en-US"/>
          </a:p>
        </p:txBody>
      </p:sp>
    </p:spTree>
    <p:extLst>
      <p:ext uri="{BB962C8B-B14F-4D97-AF65-F5344CB8AC3E}">
        <p14:creationId xmlns:p14="http://schemas.microsoft.com/office/powerpoint/2010/main" val="169217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3ED97-B3E1-A343-9EA1-B8AB96367B24}" type="slidenum">
              <a:rPr lang="en-US" smtClean="0"/>
              <a:t>17</a:t>
            </a:fld>
            <a:endParaRPr lang="en-US"/>
          </a:p>
        </p:txBody>
      </p:sp>
    </p:spTree>
    <p:extLst>
      <p:ext uri="{BB962C8B-B14F-4D97-AF65-F5344CB8AC3E}">
        <p14:creationId xmlns:p14="http://schemas.microsoft.com/office/powerpoint/2010/main" val="309361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4/28/20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3419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6638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33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3834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4/28/20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4944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3388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4067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866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338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4/28/20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7120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4/28/20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428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4/28/20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80512136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20" r:id="rId4"/>
    <p:sldLayoutId id="2147483721" r:id="rId5"/>
    <p:sldLayoutId id="2147483727" r:id="rId6"/>
    <p:sldLayoutId id="2147483722" r:id="rId7"/>
    <p:sldLayoutId id="2147483723" r:id="rId8"/>
    <p:sldLayoutId id="2147483724" r:id="rId9"/>
    <p:sldLayoutId id="2147483725" r:id="rId10"/>
    <p:sldLayoutId id="2147483726"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1.svg"/><Relationship Id="rId5" Type="http://schemas.openxmlformats.org/officeDocument/2006/relationships/diagramQuickStyle" Target="../diagrams/quickStyle6.xml"/><Relationship Id="rId10" Type="http://schemas.openxmlformats.org/officeDocument/2006/relationships/image" Target="../media/image10.png"/><Relationship Id="rId4" Type="http://schemas.openxmlformats.org/officeDocument/2006/relationships/diagramLayout" Target="../diagrams/layout6.xml"/><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olab.research.google.com/drive/1J3sEwiGilhsKXU9H1J_ZBFwNJazZvN1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87C82A8-88CF-4589-9F2B-05D6601497B6}"/>
              </a:ext>
            </a:extLst>
          </p:cNvPr>
          <p:cNvPicPr>
            <a:picLocks noChangeAspect="1"/>
          </p:cNvPicPr>
          <p:nvPr/>
        </p:nvPicPr>
        <p:blipFill rotWithShape="1">
          <a:blip r:embed="rId2"/>
          <a:srcRect t="14799" b="26759"/>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9790" y="0"/>
            <a:ext cx="4662210" cy="6858000"/>
          </a:xfrm>
          <a:prstGeom prst="rect">
            <a:avLst/>
          </a:prstGeom>
          <a:solidFill>
            <a:schemeClr val="bg1">
              <a:alpha val="30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17B6D4D1-B988-457E-986C-12FB1339E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9790" y="0"/>
            <a:ext cx="4662210" cy="6858000"/>
          </a:xfrm>
          <a:prstGeom prst="rect">
            <a:avLst/>
          </a:prstGeom>
          <a:solidFill>
            <a:srgbClr val="6DCEB1">
              <a:alpha val="40000"/>
            </a:srgbClr>
          </a:solidFill>
          <a:ln w="6350" cap="sq" cmpd="sng" algn="ctr">
            <a:noFill/>
            <a:prstDash val="solid"/>
            <a:miter lim="800000"/>
          </a:ln>
          <a:effectLst/>
        </p:spPr>
      </p:sp>
      <p:sp>
        <p:nvSpPr>
          <p:cNvPr id="13" name="Rectangle 1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376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3BA1A3F3-07FE-FE40-B040-D18BDD1D142A}"/>
              </a:ext>
            </a:extLst>
          </p:cNvPr>
          <p:cNvSpPr>
            <a:spLocks noGrp="1"/>
          </p:cNvSpPr>
          <p:nvPr>
            <p:ph type="ctrTitle"/>
          </p:nvPr>
        </p:nvSpPr>
        <p:spPr>
          <a:xfrm>
            <a:off x="7996314" y="1340361"/>
            <a:ext cx="3729162" cy="3341700"/>
          </a:xfrm>
        </p:spPr>
        <p:txBody>
          <a:bodyPr>
            <a:normAutofit/>
          </a:bodyPr>
          <a:lstStyle/>
          <a:p>
            <a:r>
              <a:rPr lang="en-US" sz="3600" dirty="0">
                <a:solidFill>
                  <a:schemeClr val="tx1"/>
                </a:solidFill>
              </a:rPr>
              <a:t>Introduction to Data Analysis using Python </a:t>
            </a:r>
          </a:p>
        </p:txBody>
      </p:sp>
      <p:sp>
        <p:nvSpPr>
          <p:cNvPr id="3" name="Subtitle 2">
            <a:extLst>
              <a:ext uri="{FF2B5EF4-FFF2-40B4-BE49-F238E27FC236}">
                <a16:creationId xmlns:a16="http://schemas.microsoft.com/office/drawing/2014/main" id="{DED8288B-B0F1-AA44-B316-E2BA133C3A20}"/>
              </a:ext>
            </a:extLst>
          </p:cNvPr>
          <p:cNvSpPr>
            <a:spLocks noGrp="1"/>
          </p:cNvSpPr>
          <p:nvPr>
            <p:ph type="subTitle" idx="1"/>
          </p:nvPr>
        </p:nvSpPr>
        <p:spPr>
          <a:xfrm>
            <a:off x="7964074" y="4731476"/>
            <a:ext cx="3793642" cy="970905"/>
          </a:xfrm>
        </p:spPr>
        <p:txBody>
          <a:bodyPr>
            <a:normAutofit/>
          </a:bodyPr>
          <a:lstStyle/>
          <a:p>
            <a:r>
              <a:rPr lang="en-US" dirty="0">
                <a:solidFill>
                  <a:schemeClr val="tx1"/>
                </a:solidFill>
              </a:rPr>
              <a:t>Yongqi Pang</a:t>
            </a:r>
          </a:p>
        </p:txBody>
      </p:sp>
    </p:spTree>
    <p:extLst>
      <p:ext uri="{BB962C8B-B14F-4D97-AF65-F5344CB8AC3E}">
        <p14:creationId xmlns:p14="http://schemas.microsoft.com/office/powerpoint/2010/main" val="21672142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1FB27862-868F-F843-87A6-459E25AF90E3}"/>
              </a:ext>
            </a:extLst>
          </p:cNvPr>
          <p:cNvSpPr>
            <a:spLocks noGrp="1"/>
          </p:cNvSpPr>
          <p:nvPr>
            <p:ph type="title"/>
          </p:nvPr>
        </p:nvSpPr>
        <p:spPr>
          <a:xfrm>
            <a:off x="573409" y="559478"/>
            <a:ext cx="3569966" cy="1826536"/>
          </a:xfrm>
        </p:spPr>
        <p:txBody>
          <a:bodyPr>
            <a:normAutofit/>
          </a:bodyPr>
          <a:lstStyle/>
          <a:p>
            <a:pPr algn="ctr"/>
            <a:r>
              <a:rPr lang="en-US"/>
              <a:t>What is SIR </a:t>
            </a:r>
            <a:br>
              <a:rPr lang="en-US"/>
            </a:br>
            <a:r>
              <a:rPr lang="en-US"/>
              <a:t>model</a:t>
            </a:r>
            <a:endParaRPr lang="en-US" dirty="0"/>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0BDCB16C-4490-F149-BCC1-55307F1818C2}"/>
              </a:ext>
            </a:extLst>
          </p:cNvPr>
          <p:cNvSpPr txBox="1"/>
          <p:nvPr/>
        </p:nvSpPr>
        <p:spPr>
          <a:xfrm>
            <a:off x="807695" y="2017431"/>
            <a:ext cx="3472840" cy="4247317"/>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r>
              <a:rPr lang="en-US" b="1" dirty="0"/>
              <a:t>SIR model </a:t>
            </a:r>
            <a:r>
              <a:rPr lang="en-US" dirty="0"/>
              <a:t>is a kind of compartmental model describing the dynamics of infection disease. The model divides the population into compartments, Each compartments is expected to have same characteristics. SIR represents the three compartments segmented by the model.</a:t>
            </a:r>
          </a:p>
          <a:p>
            <a:pPr marL="285750" lvl="0" indent="-285750">
              <a:lnSpc>
                <a:spcPct val="100000"/>
              </a:lnSpc>
              <a:buFont typeface="Arial" panose="020B0604020202020204" pitchFamily="34" charset="0"/>
              <a:buChar char="•"/>
            </a:pPr>
            <a:r>
              <a:rPr lang="en-US" dirty="0"/>
              <a:t>S~ Susceptible</a:t>
            </a:r>
          </a:p>
          <a:p>
            <a:pPr marL="285750" lvl="0" indent="-285750">
              <a:lnSpc>
                <a:spcPct val="100000"/>
              </a:lnSpc>
              <a:buFont typeface="Arial" panose="020B0604020202020204" pitchFamily="34" charset="0"/>
              <a:buChar char="•"/>
            </a:pPr>
            <a:r>
              <a:rPr lang="en-US" dirty="0"/>
              <a:t>I~ Infectious</a:t>
            </a:r>
          </a:p>
          <a:p>
            <a:pPr marL="285750" lvl="0" indent="-285750">
              <a:lnSpc>
                <a:spcPct val="100000"/>
              </a:lnSpc>
              <a:buFont typeface="Arial" panose="020B0604020202020204" pitchFamily="34" charset="0"/>
              <a:buChar char="•"/>
            </a:pPr>
            <a:r>
              <a:rPr lang="en-US" dirty="0"/>
              <a:t>R~ Recovered</a:t>
            </a:r>
          </a:p>
          <a:p>
            <a:endParaRPr lang="en-US" dirty="0"/>
          </a:p>
        </p:txBody>
      </p:sp>
      <p:graphicFrame>
        <p:nvGraphicFramePr>
          <p:cNvPr id="13" name="Diagram 12">
            <a:extLst>
              <a:ext uri="{FF2B5EF4-FFF2-40B4-BE49-F238E27FC236}">
                <a16:creationId xmlns:a16="http://schemas.microsoft.com/office/drawing/2014/main" id="{68CC863F-CD63-DD4C-8226-9C9688393984}"/>
              </a:ext>
            </a:extLst>
          </p:cNvPr>
          <p:cNvGraphicFramePr/>
          <p:nvPr>
            <p:extLst>
              <p:ext uri="{D42A27DB-BD31-4B8C-83A1-F6EECF244321}">
                <p14:modId xmlns:p14="http://schemas.microsoft.com/office/powerpoint/2010/main" val="789175018"/>
              </p:ext>
            </p:extLst>
          </p:nvPr>
        </p:nvGraphicFramePr>
        <p:xfrm>
          <a:off x="5217348" y="374903"/>
          <a:ext cx="5874205" cy="5586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descr="Doctor">
            <a:extLst>
              <a:ext uri="{FF2B5EF4-FFF2-40B4-BE49-F238E27FC236}">
                <a16:creationId xmlns:a16="http://schemas.microsoft.com/office/drawing/2014/main" id="{6345C545-17C8-D443-95B2-4A14841720E9}"/>
              </a:ext>
            </a:extLst>
          </p:cNvPr>
          <p:cNvSpPr/>
          <p:nvPr/>
        </p:nvSpPr>
        <p:spPr>
          <a:xfrm>
            <a:off x="5542611" y="650977"/>
            <a:ext cx="821769" cy="82176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19" descr="Skull">
            <a:extLst>
              <a:ext uri="{FF2B5EF4-FFF2-40B4-BE49-F238E27FC236}">
                <a16:creationId xmlns:a16="http://schemas.microsoft.com/office/drawing/2014/main" id="{98A8E105-6EAB-304F-8E70-4E5E55E181DB}"/>
              </a:ext>
            </a:extLst>
          </p:cNvPr>
          <p:cNvSpPr/>
          <p:nvPr/>
        </p:nvSpPr>
        <p:spPr>
          <a:xfrm>
            <a:off x="5542611" y="2757272"/>
            <a:ext cx="821769" cy="821769"/>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Heart 14">
            <a:extLst>
              <a:ext uri="{FF2B5EF4-FFF2-40B4-BE49-F238E27FC236}">
                <a16:creationId xmlns:a16="http://schemas.microsoft.com/office/drawing/2014/main" id="{6599EE14-9382-7F4F-8ABA-B79E047DE6A8}"/>
              </a:ext>
            </a:extLst>
          </p:cNvPr>
          <p:cNvSpPr/>
          <p:nvPr/>
        </p:nvSpPr>
        <p:spPr>
          <a:xfrm>
            <a:off x="5577917" y="4863567"/>
            <a:ext cx="751156" cy="67338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04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10285-62FE-0741-9910-B59AE37CCA64}"/>
              </a:ext>
            </a:extLst>
          </p:cNvPr>
          <p:cNvSpPr>
            <a:spLocks noGrp="1"/>
          </p:cNvSpPr>
          <p:nvPr>
            <p:ph type="title"/>
          </p:nvPr>
        </p:nvSpPr>
        <p:spPr>
          <a:xfrm>
            <a:off x="557720" y="612843"/>
            <a:ext cx="2312480" cy="1499738"/>
          </a:xfrm>
        </p:spPr>
        <p:txBody>
          <a:bodyPr anchor="b">
            <a:normAutofit/>
          </a:bodyPr>
          <a:lstStyle/>
          <a:p>
            <a:r>
              <a:rPr lang="en-US" sz="2800" dirty="0"/>
              <a:t>SIR Model: Chart</a:t>
            </a:r>
          </a:p>
        </p:txBody>
      </p:sp>
      <p:sp>
        <p:nvSpPr>
          <p:cNvPr id="3" name="Content Placeholder 2">
            <a:extLst>
              <a:ext uri="{FF2B5EF4-FFF2-40B4-BE49-F238E27FC236}">
                <a16:creationId xmlns:a16="http://schemas.microsoft.com/office/drawing/2014/main" id="{E67B86CD-448E-9443-9424-CFF3951E6E54}"/>
              </a:ext>
            </a:extLst>
          </p:cNvPr>
          <p:cNvSpPr>
            <a:spLocks noGrp="1"/>
          </p:cNvSpPr>
          <p:nvPr>
            <p:ph idx="1"/>
          </p:nvPr>
        </p:nvSpPr>
        <p:spPr>
          <a:xfrm>
            <a:off x="557720" y="2149813"/>
            <a:ext cx="2312479" cy="3854197"/>
          </a:xfrm>
        </p:spPr>
        <p:txBody>
          <a:bodyPr>
            <a:normAutofit/>
          </a:bodyPr>
          <a:lstStyle/>
          <a:p>
            <a:pPr>
              <a:lnSpc>
                <a:spcPct val="100000"/>
              </a:lnSpc>
            </a:pPr>
            <a:r>
              <a:rPr lang="en-US" sz="1600" dirty="0">
                <a:solidFill>
                  <a:schemeClr val="tx1">
                    <a:lumMod val="85000"/>
                    <a:lumOff val="15000"/>
                  </a:schemeClr>
                </a:solidFill>
              </a:rPr>
              <a:t>SIR model is a framework describing the number of people in each group can change over time. </a:t>
            </a:r>
          </a:p>
          <a:p>
            <a:pPr>
              <a:lnSpc>
                <a:spcPct val="100000"/>
              </a:lnSpc>
            </a:pPr>
            <a:r>
              <a:rPr lang="en-US" sz="1600" dirty="0">
                <a:solidFill>
                  <a:schemeClr val="tx1">
                    <a:lumMod val="85000"/>
                    <a:lumOff val="15000"/>
                  </a:schemeClr>
                </a:solidFill>
              </a:rPr>
              <a:t>SIR model allows us to describe the number of people in each compartment with the ordinary differential equation.</a:t>
            </a:r>
          </a:p>
        </p:txBody>
      </p:sp>
      <p:sp>
        <p:nvSpPr>
          <p:cNvPr id="16" name="Rectangle 15">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Picture 4" descr="A picture containing clock&#10;&#10;Description automatically generated">
            <a:extLst>
              <a:ext uri="{FF2B5EF4-FFF2-40B4-BE49-F238E27FC236}">
                <a16:creationId xmlns:a16="http://schemas.microsoft.com/office/drawing/2014/main" id="{3E1BBE2B-861F-AB42-B815-F91708D51DB8}"/>
              </a:ext>
            </a:extLst>
          </p:cNvPr>
          <p:cNvPicPr>
            <a:picLocks noChangeAspect="1"/>
          </p:cNvPicPr>
          <p:nvPr/>
        </p:nvPicPr>
        <p:blipFill>
          <a:blip r:embed="rId2"/>
          <a:stretch>
            <a:fillRect/>
          </a:stretch>
        </p:blipFill>
        <p:spPr>
          <a:xfrm>
            <a:off x="4049422" y="2330381"/>
            <a:ext cx="7237877" cy="2225646"/>
          </a:xfrm>
          <a:prstGeom prst="rect">
            <a:avLst/>
          </a:prstGeom>
        </p:spPr>
      </p:pic>
      <p:sp>
        <p:nvSpPr>
          <p:cNvPr id="6" name="TextBox 5">
            <a:extLst>
              <a:ext uri="{FF2B5EF4-FFF2-40B4-BE49-F238E27FC236}">
                <a16:creationId xmlns:a16="http://schemas.microsoft.com/office/drawing/2014/main" id="{3256854D-9C35-6547-B36F-6FC0217D8962}"/>
              </a:ext>
            </a:extLst>
          </p:cNvPr>
          <p:cNvSpPr txBox="1"/>
          <p:nvPr/>
        </p:nvSpPr>
        <p:spPr>
          <a:xfrm>
            <a:off x="4157472" y="612843"/>
            <a:ext cx="6437376" cy="646331"/>
          </a:xfrm>
          <a:prstGeom prst="rect">
            <a:avLst/>
          </a:prstGeom>
          <a:noFill/>
        </p:spPr>
        <p:txBody>
          <a:bodyPr wrap="square" rtlCol="0">
            <a:spAutoFit/>
          </a:bodyPr>
          <a:lstStyle/>
          <a:p>
            <a:r>
              <a:rPr lang="en-US" dirty="0">
                <a:solidFill>
                  <a:schemeClr val="bg1"/>
                </a:solidFill>
              </a:rPr>
              <a:t>The relationships among these three groups of people are show as the chart below:</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072DD6-4EF7-B547-BA39-2F1DB34A88D7}"/>
                  </a:ext>
                </a:extLst>
              </p:cNvPr>
              <p:cNvSpPr txBox="1"/>
              <p:nvPr/>
            </p:nvSpPr>
            <p:spPr>
              <a:xfrm>
                <a:off x="4401312" y="5084064"/>
                <a:ext cx="61935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ea typeface="Cambria Math" panose="02040503050406030204" pitchFamily="18" charset="0"/>
                        </a:rPr>
                        <m:t>𝑇𝑜𝑡𝑎𝑙</m:t>
                      </m:r>
                      <m:r>
                        <a:rPr lang="en-US" b="0" i="1" smtClean="0">
                          <a:solidFill>
                            <a:schemeClr val="bg1"/>
                          </a:solidFill>
                          <a:latin typeface="Cambria Math" panose="02040503050406030204" pitchFamily="18" charset="0"/>
                          <a:ea typeface="Cambria Math" panose="02040503050406030204" pitchFamily="18" charset="0"/>
                        </a:rPr>
                        <m:t> </m:t>
                      </m:r>
                      <m:r>
                        <a:rPr lang="en-US" b="0" i="1" smtClean="0">
                          <a:solidFill>
                            <a:schemeClr val="bg1"/>
                          </a:solidFill>
                          <a:latin typeface="Cambria Math" panose="02040503050406030204" pitchFamily="18" charset="0"/>
                          <a:ea typeface="Cambria Math" panose="02040503050406030204" pitchFamily="18" charset="0"/>
                        </a:rPr>
                        <m:t>𝑝𝑜𝑝𝑢𝑙𝑎𝑡𝑖𝑜𝑛</m:t>
                      </m:r>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rPr>
                        <m:t>𝑁</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𝑆</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𝑅</m:t>
                      </m:r>
                    </m:oMath>
                  </m:oMathPara>
                </a14:m>
                <a:endParaRPr lang="en-US" b="0" dirty="0">
                  <a:solidFill>
                    <a:schemeClr val="bg1"/>
                  </a:solidFill>
                </a:endParaRPr>
              </a:p>
            </p:txBody>
          </p:sp>
        </mc:Choice>
        <mc:Fallback xmlns="">
          <p:sp>
            <p:nvSpPr>
              <p:cNvPr id="7" name="TextBox 6">
                <a:extLst>
                  <a:ext uri="{FF2B5EF4-FFF2-40B4-BE49-F238E27FC236}">
                    <a16:creationId xmlns:a16="http://schemas.microsoft.com/office/drawing/2014/main" id="{50072DD6-4EF7-B547-BA39-2F1DB34A88D7}"/>
                  </a:ext>
                </a:extLst>
              </p:cNvPr>
              <p:cNvSpPr txBox="1">
                <a:spLocks noRot="1" noChangeAspect="1" noMove="1" noResize="1" noEditPoints="1" noAdjustHandles="1" noChangeArrowheads="1" noChangeShapeType="1" noTextEdit="1"/>
              </p:cNvSpPr>
              <p:nvPr/>
            </p:nvSpPr>
            <p:spPr>
              <a:xfrm>
                <a:off x="4401312" y="5084064"/>
                <a:ext cx="6193536" cy="369332"/>
              </a:xfrm>
              <a:prstGeom prst="rect">
                <a:avLst/>
              </a:prstGeom>
              <a:blipFill>
                <a:blip r:embed="rId3"/>
                <a:stretch>
                  <a:fillRect b="-20000"/>
                </a:stretch>
              </a:blipFill>
            </p:spPr>
            <p:txBody>
              <a:bodyPr/>
              <a:lstStyle/>
              <a:p>
                <a:r>
                  <a:rPr lang="en-US">
                    <a:noFill/>
                  </a:rPr>
                  <a:t> </a:t>
                </a:r>
              </a:p>
            </p:txBody>
          </p:sp>
        </mc:Fallback>
      </mc:AlternateContent>
    </p:spTree>
    <p:extLst>
      <p:ext uri="{BB962C8B-B14F-4D97-AF65-F5344CB8AC3E}">
        <p14:creationId xmlns:p14="http://schemas.microsoft.com/office/powerpoint/2010/main" val="257778422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2B744B-0F81-487E-A851-51A3233F0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6D39BE-B8E2-4FCD-92BE-1E88F5973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13A2EBD-9403-4884-A9BD-8B154778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1C9A43F2-5B42-CD4A-A090-3A47798CC4D8}"/>
              </a:ext>
            </a:extLst>
          </p:cNvPr>
          <p:cNvSpPr>
            <a:spLocks noGrp="1"/>
          </p:cNvSpPr>
          <p:nvPr>
            <p:ph type="title"/>
          </p:nvPr>
        </p:nvSpPr>
        <p:spPr>
          <a:xfrm>
            <a:off x="1066800" y="642594"/>
            <a:ext cx="10058400" cy="1371600"/>
          </a:xfrm>
        </p:spPr>
        <p:txBody>
          <a:bodyPr>
            <a:normAutofit/>
          </a:bodyPr>
          <a:lstStyle/>
          <a:p>
            <a:r>
              <a:rPr lang="en-US" dirty="0"/>
              <a:t>Parameters and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53051D-AF24-3E4D-9553-DD6A0D13C471}"/>
                  </a:ext>
                </a:extLst>
              </p:cNvPr>
              <p:cNvSpPr>
                <a:spLocks noGrp="1"/>
              </p:cNvSpPr>
              <p:nvPr>
                <p:ph idx="1"/>
              </p:nvPr>
            </p:nvSpPr>
            <p:spPr>
              <a:xfrm>
                <a:off x="4637165" y="2103120"/>
                <a:ext cx="6488035" cy="3931920"/>
              </a:xfrm>
            </p:spPr>
            <p:txBody>
              <a:bodyPr>
                <a:norm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 is a parameter controlling how much the disease can be transmitted through exposure. It is determined by the chance of contact and the probability of disease transmission.</a:t>
                </a:r>
              </a:p>
              <a:p>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a14:m>
                <a:r>
                  <a:rPr lang="en-US" dirty="0"/>
                  <a:t>is a parameter expressing how much the disease can be recovered in a specific period. Once the people are healed, they get immunity. There is no chance for them to go back susceptible again. </a:t>
                </a:r>
                <a:endParaRPr lang="en-US" b="1" dirty="0"/>
              </a:p>
            </p:txBody>
          </p:sp>
        </mc:Choice>
        <mc:Fallback xmlns="">
          <p:sp>
            <p:nvSpPr>
              <p:cNvPr id="3" name="Content Placeholder 2">
                <a:extLst>
                  <a:ext uri="{FF2B5EF4-FFF2-40B4-BE49-F238E27FC236}">
                    <a16:creationId xmlns:a16="http://schemas.microsoft.com/office/drawing/2014/main" id="{BE53051D-AF24-3E4D-9553-DD6A0D13C471}"/>
                  </a:ext>
                </a:extLst>
              </p:cNvPr>
              <p:cNvSpPr>
                <a:spLocks noGrp="1" noRot="1" noChangeAspect="1" noMove="1" noResize="1" noEditPoints="1" noAdjustHandles="1" noChangeArrowheads="1" noChangeShapeType="1" noTextEdit="1"/>
              </p:cNvSpPr>
              <p:nvPr>
                <p:ph idx="1"/>
              </p:nvPr>
            </p:nvSpPr>
            <p:spPr>
              <a:xfrm>
                <a:off x="4637165" y="2103120"/>
                <a:ext cx="6488035" cy="3931920"/>
              </a:xfrm>
              <a:blipFill>
                <a:blip r:embed="rId4"/>
                <a:stretch>
                  <a:fillRect l="-195" t="-3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A671509-8595-EF43-945F-0A06E138290B}"/>
                  </a:ext>
                </a:extLst>
              </p:cNvPr>
              <p:cNvSpPr txBox="1"/>
              <p:nvPr/>
            </p:nvSpPr>
            <p:spPr>
              <a:xfrm>
                <a:off x="1529151" y="2014194"/>
                <a:ext cx="2567836" cy="1911863"/>
              </a:xfrm>
              <a:prstGeom prst="rect">
                <a:avLst/>
              </a:prstGeom>
              <a:noFill/>
            </p:spPr>
            <p:txBody>
              <a:bodyPr wrap="square" rtlCol="0">
                <a:spAutoFit/>
              </a:bodyPr>
              <a:lstStyle/>
              <a:p>
                <a:pPr>
                  <a:spcAft>
                    <a:spcPts val="600"/>
                  </a:spcAft>
                </a:pP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𝑑𝑆</m:t>
                        </m:r>
                      </m:num>
                      <m:den>
                        <m:r>
                          <a:rPr lang="en-US" sz="2400" i="1">
                            <a:latin typeface="Cambria Math" panose="02040503050406030204" pitchFamily="18" charset="0"/>
                          </a:rPr>
                          <m:t>𝑑𝑡</m:t>
                        </m:r>
                      </m:den>
                    </m:f>
                  </m:oMath>
                </a14:m>
                <a:r>
                  <a:rPr lang="en-US" sz="2400" dirty="0"/>
                  <a:t> =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𝐼𝑆</m:t>
                    </m:r>
                  </m:oMath>
                </a14:m>
                <a:r>
                  <a:rPr lang="en-US" sz="2400" dirty="0"/>
                  <a:t>  </a:t>
                </a:r>
              </a:p>
              <a:p>
                <a:pPr>
                  <a:spcAft>
                    <a:spcPts val="600"/>
                  </a:spcAft>
                </a:pP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𝑑𝐼</m:t>
                        </m:r>
                      </m:num>
                      <m:den>
                        <m:r>
                          <a:rPr lang="en-US" sz="2400" i="1">
                            <a:latin typeface="Cambria Math" panose="02040503050406030204" pitchFamily="18" charset="0"/>
                          </a:rPr>
                          <m:t>𝑑𝑡</m:t>
                        </m:r>
                      </m:den>
                    </m:f>
                  </m:oMath>
                </a14:m>
                <a:r>
                  <a:rPr lang="en-US" sz="2400" dirty="0"/>
                  <a:t> = </a:t>
                </a:r>
                <a14:m>
                  <m:oMath xmlns:m="http://schemas.openxmlformats.org/officeDocument/2006/math">
                    <m:r>
                      <a:rPr lang="en-US"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𝐼𝑆</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𝛾</m:t>
                    </m:r>
                    <m:r>
                      <a:rPr lang="en-US" sz="2400" i="1">
                        <a:latin typeface="Cambria Math" panose="02040503050406030204" pitchFamily="18" charset="0"/>
                        <a:ea typeface="Cambria Math" panose="02040503050406030204" pitchFamily="18" charset="0"/>
                      </a:rPr>
                      <m:t>𝐼</m:t>
                    </m:r>
                  </m:oMath>
                </a14:m>
                <a:endParaRPr lang="en-US" sz="2400" i="1" dirty="0">
                  <a:latin typeface="Cambria Math" panose="02040503050406030204" pitchFamily="18" charset="0"/>
                  <a:ea typeface="Cambria Math" panose="02040503050406030204" pitchFamily="18" charset="0"/>
                </a:endParaRPr>
              </a:p>
              <a:p>
                <a:pPr>
                  <a:spcAft>
                    <a:spcPts val="600"/>
                  </a:spcAft>
                </a:pP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𝑑𝑅</m:t>
                        </m:r>
                      </m:num>
                      <m:den>
                        <m:r>
                          <a:rPr lang="en-US" sz="2400" i="1">
                            <a:latin typeface="Cambria Math" panose="02040503050406030204" pitchFamily="18" charset="0"/>
                          </a:rPr>
                          <m:t>𝑑𝑡</m:t>
                        </m:r>
                      </m:den>
                    </m:f>
                  </m:oMath>
                </a14:m>
                <a:r>
                  <a:rPr lang="en-US" sz="2400" dirty="0"/>
                  <a:t> = </a:t>
                </a:r>
                <a14:m>
                  <m:oMath xmlns:m="http://schemas.openxmlformats.org/officeDocument/2006/math">
                    <m:r>
                      <a:rPr lang="en-US" sz="2400" i="1">
                        <a:latin typeface="Cambria Math" panose="02040503050406030204" pitchFamily="18" charset="0"/>
                        <a:ea typeface="Cambria Math" panose="02040503050406030204" pitchFamily="18" charset="0"/>
                      </a:rPr>
                      <m:t>𝛾</m:t>
                    </m:r>
                    <m:r>
                      <a:rPr lang="en-US" sz="2400" i="1">
                        <a:latin typeface="Cambria Math" panose="02040503050406030204" pitchFamily="18" charset="0"/>
                        <a:ea typeface="Cambria Math" panose="02040503050406030204" pitchFamily="18" charset="0"/>
                      </a:rPr>
                      <m:t>𝐼</m:t>
                    </m:r>
                  </m:oMath>
                </a14:m>
                <a:endParaRPr lang="en-US" sz="2400" b="1" dirty="0"/>
              </a:p>
            </p:txBody>
          </p:sp>
        </mc:Choice>
        <mc:Fallback>
          <p:sp>
            <p:nvSpPr>
              <p:cNvPr id="4" name="TextBox 3">
                <a:extLst>
                  <a:ext uri="{FF2B5EF4-FFF2-40B4-BE49-F238E27FC236}">
                    <a16:creationId xmlns:a16="http://schemas.microsoft.com/office/drawing/2014/main" id="{9A671509-8595-EF43-945F-0A06E138290B}"/>
                  </a:ext>
                </a:extLst>
              </p:cNvPr>
              <p:cNvSpPr txBox="1">
                <a:spLocks noRot="1" noChangeAspect="1" noMove="1" noResize="1" noEditPoints="1" noAdjustHandles="1" noChangeArrowheads="1" noChangeShapeType="1" noTextEdit="1"/>
              </p:cNvSpPr>
              <p:nvPr/>
            </p:nvSpPr>
            <p:spPr>
              <a:xfrm>
                <a:off x="1529151" y="2014194"/>
                <a:ext cx="2567836" cy="1911863"/>
              </a:xfrm>
              <a:prstGeom prst="rect">
                <a:avLst/>
              </a:prstGeom>
              <a:blipFill>
                <a:blip r:embed="rId5"/>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52BC80F-E417-2247-A244-814B9DF04A22}"/>
              </a:ext>
            </a:extLst>
          </p:cNvPr>
          <p:cNvSpPr txBox="1"/>
          <p:nvPr/>
        </p:nvSpPr>
        <p:spPr>
          <a:xfrm>
            <a:off x="1570602" y="4382142"/>
            <a:ext cx="9050796" cy="923330"/>
          </a:xfrm>
          <a:prstGeom prst="rect">
            <a:avLst/>
          </a:prstGeom>
          <a:noFill/>
        </p:spPr>
        <p:txBody>
          <a:bodyPr wrap="square" rtlCol="0">
            <a:spAutoFit/>
          </a:bodyPr>
          <a:lstStyle/>
          <a:p>
            <a:r>
              <a:rPr lang="en-US" b="1" dirty="0"/>
              <a:t>Note: </a:t>
            </a:r>
            <a:r>
              <a:rPr lang="en-US" dirty="0"/>
              <a:t>we do not consider the effect of the natural death or birth rate because the model assumes the outstanding period of the disease is much shorter than the lifetime of the human.</a:t>
            </a:r>
          </a:p>
        </p:txBody>
      </p:sp>
    </p:spTree>
    <p:extLst>
      <p:ext uri="{BB962C8B-B14F-4D97-AF65-F5344CB8AC3E}">
        <p14:creationId xmlns:p14="http://schemas.microsoft.com/office/powerpoint/2010/main" val="160346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776E5DD-50E6-B248-A81E-6ED7866A9864}"/>
              </a:ext>
            </a:extLst>
          </p:cNvPr>
          <p:cNvSpPr>
            <a:spLocks noGrp="1"/>
          </p:cNvSpPr>
          <p:nvPr>
            <p:ph type="title"/>
          </p:nvPr>
        </p:nvSpPr>
        <p:spPr>
          <a:xfrm>
            <a:off x="1192625" y="1420706"/>
            <a:ext cx="3466540" cy="4016587"/>
          </a:xfrm>
        </p:spPr>
        <p:txBody>
          <a:bodyPr vert="horz" lIns="91440" tIns="45720" rIns="91440" bIns="45720" rtlCol="0" anchor="ctr">
            <a:normAutofit/>
          </a:bodyPr>
          <a:lstStyle/>
          <a:p>
            <a:r>
              <a:rPr lang="en-US" sz="3600"/>
              <a:t>Calculations</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E6BAF2-6C12-3B42-9922-38AC4D5FA04A}"/>
                  </a:ext>
                </a:extLst>
              </p:cNvPr>
              <p:cNvSpPr txBox="1"/>
              <p:nvPr/>
            </p:nvSpPr>
            <p:spPr>
              <a:xfrm>
                <a:off x="5236723" y="1420706"/>
                <a:ext cx="5514758" cy="4016587"/>
              </a:xfrm>
              <a:prstGeom prst="rect">
                <a:avLst/>
              </a:prstGeom>
            </p:spPr>
            <p:txBody>
              <a:bodyPr vert="horz" lIns="91440" tIns="45720" rIns="91440" bIns="45720" rtlCol="0" anchor="ctr">
                <a:normAutofit/>
              </a:bodyPr>
              <a:lstStyle/>
              <a:p>
                <a:pPr>
                  <a:spcAft>
                    <a:spcPts val="600"/>
                  </a:spcAft>
                  <a:buClr>
                    <a:schemeClr val="tx1">
                      <a:lumMod val="85000"/>
                      <a:lumOff val="15000"/>
                    </a:schemeClr>
                  </a:buClr>
                </a:pPr>
                <a:r>
                  <a:rPr lang="en-US" dirty="0">
                    <a:solidFill>
                      <a:schemeClr val="tx1">
                        <a:lumMod val="75000"/>
                        <a:lumOff val="25000"/>
                      </a:schemeClr>
                    </a:solidFill>
                  </a:rPr>
                  <a:t>Suppose </a:t>
                </a:r>
                <a14:m>
                  <m:oMath xmlns:m="http://schemas.openxmlformats.org/officeDocument/2006/math">
                    <m:r>
                      <a:rPr lang="en-US" i="1">
                        <a:solidFill>
                          <a:schemeClr val="tx1">
                            <a:lumMod val="75000"/>
                            <a:lumOff val="25000"/>
                          </a:schemeClr>
                        </a:solidFill>
                        <a:latin typeface="Cambria Math" panose="02040503050406030204" pitchFamily="18" charset="0"/>
                      </a:rPr>
                      <m:t>𝒟</m:t>
                    </m:r>
                    <m:r>
                      <a:rPr lang="en-US" b="0" i="1">
                        <a:solidFill>
                          <a:schemeClr val="tx1">
                            <a:lumMod val="75000"/>
                            <a:lumOff val="25000"/>
                          </a:schemeClr>
                        </a:solidFill>
                        <a:latin typeface="Cambria Math" panose="02040503050406030204" pitchFamily="18" charset="0"/>
                      </a:rPr>
                      <m:t> </m:t>
                    </m:r>
                    <m:r>
                      <m:rPr>
                        <m:nor/>
                      </m:rPr>
                      <a:rPr lang="en-US">
                        <a:solidFill>
                          <a:schemeClr val="tx1">
                            <a:lumMod val="75000"/>
                            <a:lumOff val="25000"/>
                          </a:schemeClr>
                        </a:solidFill>
                      </a:rPr>
                      <m:t>is</m:t>
                    </m:r>
                    <m:r>
                      <m:rPr>
                        <m:nor/>
                      </m:rPr>
                      <a:rPr lang="en-US">
                        <a:solidFill>
                          <a:schemeClr val="tx1">
                            <a:lumMod val="75000"/>
                            <a:lumOff val="25000"/>
                          </a:schemeClr>
                        </a:solidFill>
                      </a:rPr>
                      <m:t> </m:t>
                    </m:r>
                    <m:r>
                      <m:rPr>
                        <m:nor/>
                      </m:rPr>
                      <a:rPr lang="en-US">
                        <a:solidFill>
                          <a:schemeClr val="tx1">
                            <a:lumMod val="75000"/>
                            <a:lumOff val="25000"/>
                          </a:schemeClr>
                        </a:solidFill>
                      </a:rPr>
                      <m:t>the</m:t>
                    </m:r>
                    <m:r>
                      <m:rPr>
                        <m:nor/>
                      </m:rPr>
                      <a:rPr lang="en-US">
                        <a:solidFill>
                          <a:schemeClr val="tx1">
                            <a:lumMod val="75000"/>
                            <a:lumOff val="25000"/>
                          </a:schemeClr>
                        </a:solidFill>
                      </a:rPr>
                      <m:t> </m:t>
                    </m:r>
                    <m:r>
                      <m:rPr>
                        <m:nor/>
                      </m:rPr>
                      <a:rPr lang="en-US">
                        <a:solidFill>
                          <a:schemeClr val="tx1">
                            <a:lumMod val="75000"/>
                            <a:lumOff val="25000"/>
                          </a:schemeClr>
                        </a:solidFill>
                      </a:rPr>
                      <m:t>average</m:t>
                    </m:r>
                    <m:r>
                      <m:rPr>
                        <m:nor/>
                      </m:rPr>
                      <a:rPr lang="en-US">
                        <a:solidFill>
                          <a:schemeClr val="tx1">
                            <a:lumMod val="75000"/>
                            <a:lumOff val="25000"/>
                          </a:schemeClr>
                        </a:solidFill>
                      </a:rPr>
                      <m:t> </m:t>
                    </m:r>
                    <m:r>
                      <m:rPr>
                        <m:nor/>
                      </m:rPr>
                      <a:rPr lang="en-US">
                        <a:solidFill>
                          <a:schemeClr val="tx1">
                            <a:lumMod val="75000"/>
                            <a:lumOff val="25000"/>
                          </a:schemeClr>
                        </a:solidFill>
                      </a:rPr>
                      <m:t>days</m:t>
                    </m:r>
                    <m:r>
                      <m:rPr>
                        <m:nor/>
                      </m:rPr>
                      <a:rPr lang="en-US">
                        <a:solidFill>
                          <a:schemeClr val="tx1">
                            <a:lumMod val="75000"/>
                            <a:lumOff val="25000"/>
                          </a:schemeClr>
                        </a:solidFill>
                      </a:rPr>
                      <m:t> </m:t>
                    </m:r>
                    <m:r>
                      <m:rPr>
                        <m:nor/>
                      </m:rPr>
                      <a:rPr lang="en-US">
                        <a:solidFill>
                          <a:schemeClr val="tx1">
                            <a:lumMod val="75000"/>
                            <a:lumOff val="25000"/>
                          </a:schemeClr>
                        </a:solidFill>
                      </a:rPr>
                      <m:t>to</m:t>
                    </m:r>
                    <m:r>
                      <m:rPr>
                        <m:nor/>
                      </m:rPr>
                      <a:rPr lang="en-US">
                        <a:solidFill>
                          <a:schemeClr val="tx1">
                            <a:lumMod val="75000"/>
                            <a:lumOff val="25000"/>
                          </a:schemeClr>
                        </a:solidFill>
                      </a:rPr>
                      <m:t> </m:t>
                    </m:r>
                    <m:r>
                      <m:rPr>
                        <m:nor/>
                      </m:rPr>
                      <a:rPr lang="en-US">
                        <a:solidFill>
                          <a:schemeClr val="tx1">
                            <a:lumMod val="75000"/>
                            <a:lumOff val="25000"/>
                          </a:schemeClr>
                        </a:solidFill>
                      </a:rPr>
                      <m:t>recover</m:t>
                    </m:r>
                    <m:r>
                      <m:rPr>
                        <m:nor/>
                      </m:rPr>
                      <a:rPr lang="en-US">
                        <a:solidFill>
                          <a:schemeClr val="tx1">
                            <a:lumMod val="75000"/>
                            <a:lumOff val="25000"/>
                          </a:schemeClr>
                        </a:solidFill>
                      </a:rPr>
                      <m:t> </m:t>
                    </m:r>
                    <m:r>
                      <m:rPr>
                        <m:nor/>
                      </m:rPr>
                      <a:rPr lang="en-US">
                        <a:solidFill>
                          <a:schemeClr val="tx1">
                            <a:lumMod val="75000"/>
                            <a:lumOff val="25000"/>
                          </a:schemeClr>
                        </a:solidFill>
                      </a:rPr>
                      <m:t>from</m:t>
                    </m:r>
                    <m:r>
                      <m:rPr>
                        <m:nor/>
                      </m:rPr>
                      <a:rPr lang="en-US">
                        <a:solidFill>
                          <a:schemeClr val="tx1">
                            <a:lumMod val="75000"/>
                            <a:lumOff val="25000"/>
                          </a:schemeClr>
                        </a:solidFill>
                      </a:rPr>
                      <m:t> </m:t>
                    </m:r>
                    <m:r>
                      <m:rPr>
                        <m:nor/>
                      </m:rPr>
                      <a:rPr lang="en-US">
                        <a:solidFill>
                          <a:schemeClr val="tx1">
                            <a:lumMod val="75000"/>
                            <a:lumOff val="25000"/>
                          </a:schemeClr>
                        </a:solidFill>
                      </a:rPr>
                      <m:t>infectious</m:t>
                    </m:r>
                    <m:r>
                      <m:rPr>
                        <m:nor/>
                      </m:rPr>
                      <a:rPr lang="en-US">
                        <a:solidFill>
                          <a:schemeClr val="tx1">
                            <a:lumMod val="75000"/>
                            <a:lumOff val="25000"/>
                          </a:schemeClr>
                        </a:solidFill>
                      </a:rPr>
                      <m:t>,</m:t>
                    </m:r>
                  </m:oMath>
                </a14:m>
                <a:r>
                  <a:rPr lang="en-US" dirty="0">
                    <a:solidFill>
                      <a:schemeClr val="tx1">
                        <a:lumMod val="75000"/>
                        <a:lumOff val="25000"/>
                      </a:schemeClr>
                    </a:solidFill>
                  </a:rPr>
                  <a:t> derived from </a:t>
                </a:r>
                <a14:m>
                  <m:oMath xmlns:m="http://schemas.openxmlformats.org/officeDocument/2006/math">
                    <m:r>
                      <a:rPr lang="en-US" i="1">
                        <a:solidFill>
                          <a:schemeClr val="tx1">
                            <a:lumMod val="75000"/>
                            <a:lumOff val="25000"/>
                          </a:schemeClr>
                        </a:solidFill>
                        <a:latin typeface="Cambria Math" panose="02040503050406030204" pitchFamily="18" charset="0"/>
                      </a:rPr>
                      <m:t>𝛾</m:t>
                    </m:r>
                  </m:oMath>
                </a14:m>
                <a:r>
                  <a:rPr lang="en-US" dirty="0">
                    <a:solidFill>
                      <a:schemeClr val="tx1">
                        <a:lumMod val="75000"/>
                        <a:lumOff val="25000"/>
                      </a:schemeClr>
                    </a:solidFill>
                  </a:rPr>
                  <a:t>, we have,</a:t>
                </a:r>
              </a:p>
              <a:p>
                <a:pPr>
                  <a:spcAft>
                    <a:spcPts val="600"/>
                  </a:spcAft>
                  <a:buClr>
                    <a:schemeClr val="tx1">
                      <a:lumMod val="85000"/>
                      <a:lumOff val="15000"/>
                    </a:schemeClr>
                  </a:buClr>
                </a:pPr>
                <a14:m>
                  <m:oMathPara xmlns:m="http://schemas.openxmlformats.org/officeDocument/2006/math">
                    <m:oMathParaPr>
                      <m:jc m:val="centerGroup"/>
                    </m:oMathParaPr>
                    <m:oMath xmlns:m="http://schemas.openxmlformats.org/officeDocument/2006/math">
                      <m:r>
                        <a:rPr lang="en-US" i="1">
                          <a:solidFill>
                            <a:schemeClr val="tx1">
                              <a:lumMod val="75000"/>
                              <a:lumOff val="25000"/>
                            </a:schemeClr>
                          </a:solidFill>
                          <a:latin typeface="Cambria Math" panose="02040503050406030204" pitchFamily="18" charset="0"/>
                        </a:rPr>
                        <m:t>𝒟</m:t>
                      </m:r>
                      <m:r>
                        <a:rPr lang="en-US" b="0" i="1">
                          <a:solidFill>
                            <a:schemeClr val="tx1">
                              <a:lumMod val="75000"/>
                              <a:lumOff val="25000"/>
                            </a:schemeClr>
                          </a:solidFill>
                          <a:latin typeface="Cambria Math" panose="02040503050406030204" pitchFamily="18" charset="0"/>
                        </a:rPr>
                        <m:t>= </m:t>
                      </m:r>
                      <m:f>
                        <m:fPr>
                          <m:ctrlPr>
                            <a:rPr lang="en-US" b="0" i="1">
                              <a:solidFill>
                                <a:schemeClr val="tx1">
                                  <a:lumMod val="75000"/>
                                  <a:lumOff val="25000"/>
                                </a:schemeClr>
                              </a:solidFill>
                              <a:latin typeface="Cambria Math" panose="02040503050406030204" pitchFamily="18" charset="0"/>
                            </a:rPr>
                          </m:ctrlPr>
                        </m:fPr>
                        <m:num>
                          <m:r>
                            <a:rPr lang="en-US" b="0" i="1">
                              <a:solidFill>
                                <a:schemeClr val="tx1">
                                  <a:lumMod val="75000"/>
                                  <a:lumOff val="25000"/>
                                </a:schemeClr>
                              </a:solidFill>
                              <a:latin typeface="Cambria Math" panose="02040503050406030204" pitchFamily="18" charset="0"/>
                            </a:rPr>
                            <m:t>1</m:t>
                          </m:r>
                        </m:num>
                        <m:den>
                          <m:r>
                            <a:rPr lang="en-US" i="1">
                              <a:solidFill>
                                <a:schemeClr val="tx1">
                                  <a:lumMod val="75000"/>
                                  <a:lumOff val="25000"/>
                                </a:schemeClr>
                              </a:solidFill>
                              <a:latin typeface="Cambria Math" panose="02040503050406030204" pitchFamily="18" charset="0"/>
                            </a:rPr>
                            <m:t>𝛾</m:t>
                          </m:r>
                        </m:den>
                      </m:f>
                    </m:oMath>
                  </m:oMathPara>
                </a14:m>
                <a:endParaRPr lang="en-US" dirty="0">
                  <a:solidFill>
                    <a:schemeClr val="tx1">
                      <a:lumMod val="75000"/>
                      <a:lumOff val="25000"/>
                    </a:schemeClr>
                  </a:solidFill>
                </a:endParaRPr>
              </a:p>
              <a:p>
                <a:pPr>
                  <a:spcAft>
                    <a:spcPts val="600"/>
                  </a:spcAft>
                  <a:buClr>
                    <a:schemeClr val="tx1">
                      <a:lumMod val="85000"/>
                      <a:lumOff val="15000"/>
                    </a:schemeClr>
                  </a:buClr>
                </a:pPr>
                <a:r>
                  <a:rPr lang="en-US" dirty="0">
                    <a:solidFill>
                      <a:schemeClr val="tx1">
                        <a:lumMod val="75000"/>
                        <a:lumOff val="25000"/>
                      </a:schemeClr>
                    </a:solidFill>
                  </a:rPr>
                  <a:t>We can also estimate the nature of the disease in terms of the power of infection.</a:t>
                </a:r>
              </a:p>
              <a:p>
                <a:pPr>
                  <a:spcAft>
                    <a:spcPts val="600"/>
                  </a:spcAft>
                  <a:buClr>
                    <a:schemeClr val="tx1">
                      <a:lumMod val="85000"/>
                      <a:lumOff val="15000"/>
                    </a:schemeClr>
                  </a:buClr>
                </a:pPr>
                <a14:m>
                  <m:oMathPara xmlns:m="http://schemas.openxmlformats.org/officeDocument/2006/math">
                    <m:oMathParaPr>
                      <m:jc m:val="centerGroup"/>
                    </m:oMathParaPr>
                    <m:oMath xmlns:m="http://schemas.openxmlformats.org/officeDocument/2006/math">
                      <m:sSub>
                        <m:sSubPr>
                          <m:ctrlPr>
                            <a:rPr lang="en-US" i="1">
                              <a:solidFill>
                                <a:schemeClr val="tx1">
                                  <a:lumMod val="75000"/>
                                  <a:lumOff val="25000"/>
                                </a:schemeClr>
                              </a:solidFill>
                              <a:latin typeface="Cambria Math" panose="02040503050406030204" pitchFamily="18" charset="0"/>
                            </a:rPr>
                          </m:ctrlPr>
                        </m:sSubPr>
                        <m:e>
                          <m:r>
                            <a:rPr lang="en-US" b="0" i="1">
                              <a:solidFill>
                                <a:schemeClr val="tx1">
                                  <a:lumMod val="75000"/>
                                  <a:lumOff val="25000"/>
                                </a:schemeClr>
                              </a:solidFill>
                              <a:latin typeface="Cambria Math" panose="02040503050406030204" pitchFamily="18" charset="0"/>
                            </a:rPr>
                            <m:t>𝑅</m:t>
                          </m:r>
                        </m:e>
                        <m:sub>
                          <m:r>
                            <a:rPr lang="en-US" b="0" i="1">
                              <a:solidFill>
                                <a:schemeClr val="tx1">
                                  <a:lumMod val="75000"/>
                                  <a:lumOff val="25000"/>
                                </a:schemeClr>
                              </a:solidFill>
                              <a:latin typeface="Cambria Math" panose="02040503050406030204" pitchFamily="18" charset="0"/>
                            </a:rPr>
                            <m:t>0</m:t>
                          </m:r>
                        </m:sub>
                      </m:sSub>
                      <m:r>
                        <a:rPr lang="en-US" b="0" i="1">
                          <a:solidFill>
                            <a:schemeClr val="tx1">
                              <a:lumMod val="75000"/>
                              <a:lumOff val="25000"/>
                            </a:schemeClr>
                          </a:solidFill>
                          <a:latin typeface="Cambria Math" panose="02040503050406030204" pitchFamily="18" charset="0"/>
                        </a:rPr>
                        <m:t>=</m:t>
                      </m:r>
                      <m:f>
                        <m:fPr>
                          <m:ctrlPr>
                            <a:rPr lang="en-US" b="0" i="1">
                              <a:solidFill>
                                <a:schemeClr val="tx1">
                                  <a:lumMod val="75000"/>
                                  <a:lumOff val="25000"/>
                                </a:schemeClr>
                              </a:solidFill>
                              <a:latin typeface="Cambria Math" panose="02040503050406030204" pitchFamily="18" charset="0"/>
                            </a:rPr>
                          </m:ctrlPr>
                        </m:fPr>
                        <m:num>
                          <m:r>
                            <a:rPr lang="en-US" i="1">
                              <a:solidFill>
                                <a:schemeClr val="tx1">
                                  <a:lumMod val="75000"/>
                                  <a:lumOff val="25000"/>
                                </a:schemeClr>
                              </a:solidFill>
                              <a:latin typeface="Cambria Math" panose="02040503050406030204" pitchFamily="18" charset="0"/>
                            </a:rPr>
                            <m:t>𝛽</m:t>
                          </m:r>
                        </m:num>
                        <m:den>
                          <m:r>
                            <a:rPr lang="en-US" i="1">
                              <a:solidFill>
                                <a:schemeClr val="tx1">
                                  <a:lumMod val="75000"/>
                                  <a:lumOff val="25000"/>
                                </a:schemeClr>
                              </a:solidFill>
                              <a:latin typeface="Cambria Math" panose="02040503050406030204" pitchFamily="18" charset="0"/>
                            </a:rPr>
                            <m:t>𝛾</m:t>
                          </m:r>
                        </m:den>
                      </m:f>
                    </m:oMath>
                  </m:oMathPara>
                </a14:m>
                <a:endParaRPr lang="en-US" dirty="0">
                  <a:solidFill>
                    <a:schemeClr val="tx1">
                      <a:lumMod val="75000"/>
                      <a:lumOff val="25000"/>
                    </a:schemeClr>
                  </a:solidFill>
                </a:endParaRPr>
              </a:p>
              <a:p>
                <a:pPr>
                  <a:spcAft>
                    <a:spcPts val="600"/>
                  </a:spcAft>
                  <a:buClr>
                    <a:schemeClr val="tx1">
                      <a:lumMod val="85000"/>
                      <a:lumOff val="15000"/>
                    </a:schemeClr>
                  </a:buClr>
                </a:pPr>
                <a:r>
                  <a:rPr lang="en-US" dirty="0">
                    <a:solidFill>
                      <a:schemeClr val="tx1">
                        <a:lumMod val="75000"/>
                        <a:lumOff val="25000"/>
                      </a:schemeClr>
                    </a:solidFill>
                  </a:rPr>
                  <a:t>It is called a basic reproduction number.</a:t>
                </a:r>
              </a:p>
              <a:p>
                <a:pPr indent="-182880">
                  <a:spcAft>
                    <a:spcPts val="600"/>
                  </a:spcAft>
                  <a:buClr>
                    <a:schemeClr val="tx1">
                      <a:lumMod val="85000"/>
                      <a:lumOff val="15000"/>
                    </a:schemeClr>
                  </a:buClr>
                  <a:buFont typeface="Garamond" pitchFamily="18" charset="0"/>
                  <a:buChar char="◦"/>
                </a:pPr>
                <a:endParaRPr lang="en-US" dirty="0">
                  <a:solidFill>
                    <a:schemeClr val="tx1">
                      <a:lumMod val="75000"/>
                      <a:lumOff val="25000"/>
                    </a:schemeClr>
                  </a:solidFill>
                </a:endParaRPr>
              </a:p>
            </p:txBody>
          </p:sp>
        </mc:Choice>
        <mc:Fallback xmlns="">
          <p:sp>
            <p:nvSpPr>
              <p:cNvPr id="5" name="TextBox 4">
                <a:extLst>
                  <a:ext uri="{FF2B5EF4-FFF2-40B4-BE49-F238E27FC236}">
                    <a16:creationId xmlns:a16="http://schemas.microsoft.com/office/drawing/2014/main" id="{20E6BAF2-6C12-3B42-9922-38AC4D5FA04A}"/>
                  </a:ext>
                </a:extLst>
              </p:cNvPr>
              <p:cNvSpPr txBox="1">
                <a:spLocks noRot="1" noChangeAspect="1" noMove="1" noResize="1" noEditPoints="1" noAdjustHandles="1" noChangeArrowheads="1" noChangeShapeType="1" noTextEdit="1"/>
              </p:cNvSpPr>
              <p:nvPr/>
            </p:nvSpPr>
            <p:spPr>
              <a:xfrm>
                <a:off x="5236723" y="1420706"/>
                <a:ext cx="5514758" cy="4016587"/>
              </a:xfrm>
              <a:prstGeom prst="rect">
                <a:avLst/>
              </a:prstGeom>
              <a:blipFill>
                <a:blip r:embed="rId2"/>
                <a:stretch>
                  <a:fillRect l="-688" r="-1147"/>
                </a:stretch>
              </a:blipFill>
            </p:spPr>
            <p:txBody>
              <a:bodyPr/>
              <a:lstStyle/>
              <a:p>
                <a:r>
                  <a:rPr lang="en-US">
                    <a:noFill/>
                  </a:rPr>
                  <a:t> </a:t>
                </a:r>
              </a:p>
            </p:txBody>
          </p:sp>
        </mc:Fallback>
      </mc:AlternateContent>
    </p:spTree>
    <p:extLst>
      <p:ext uri="{BB962C8B-B14F-4D97-AF65-F5344CB8AC3E}">
        <p14:creationId xmlns:p14="http://schemas.microsoft.com/office/powerpoint/2010/main" val="200639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1" name="Rectangle 20">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B9698ECA-8F99-A345-A68D-07A5C6CEFA96}"/>
              </a:ext>
            </a:extLst>
          </p:cNvPr>
          <p:cNvSpPr>
            <a:spLocks noGrp="1"/>
          </p:cNvSpPr>
          <p:nvPr>
            <p:ph type="title"/>
          </p:nvPr>
        </p:nvSpPr>
        <p:spPr>
          <a:xfrm>
            <a:off x="676240" y="875324"/>
            <a:ext cx="3536510" cy="5093520"/>
          </a:xfrm>
        </p:spPr>
        <p:txBody>
          <a:bodyPr>
            <a:normAutofit/>
          </a:bodyPr>
          <a:lstStyle/>
          <a:p>
            <a:pPr algn="ctr"/>
            <a:r>
              <a:rPr lang="en-US" sz="4400" dirty="0">
                <a:solidFill>
                  <a:schemeClr val="tx1"/>
                </a:solidFill>
              </a:rPr>
              <a:t>Basic Reproduction Number</a:t>
            </a:r>
            <a:br>
              <a:rPr lang="en-US" sz="4400" dirty="0">
                <a:solidFill>
                  <a:schemeClr val="tx1"/>
                </a:solidFill>
              </a:rPr>
            </a:br>
            <a:endParaRPr lang="en-US" sz="4400" dirty="0">
              <a:solidFill>
                <a:schemeClr val="tx1"/>
              </a:solidFill>
            </a:endParaRPr>
          </a:p>
        </p:txBody>
      </p:sp>
      <mc:AlternateContent xmlns:mc="http://schemas.openxmlformats.org/markup-compatibility/2006">
        <mc:Choice xmlns:a14="http://schemas.microsoft.com/office/drawing/2010/main" Requires="a14">
          <p:graphicFrame>
            <p:nvGraphicFramePr>
              <p:cNvPr id="6" name="Diagram 5">
                <a:extLst>
                  <a:ext uri="{FF2B5EF4-FFF2-40B4-BE49-F238E27FC236}">
                    <a16:creationId xmlns:a16="http://schemas.microsoft.com/office/drawing/2014/main" id="{B5DC64E5-D5DE-1F49-A510-6A1091440C01}"/>
                  </a:ext>
                </a:extLst>
              </p:cNvPr>
              <p:cNvGraphicFramePr/>
              <p:nvPr>
                <p:extLst>
                  <p:ext uri="{D42A27DB-BD31-4B8C-83A1-F6EECF244321}">
                    <p14:modId xmlns:p14="http://schemas.microsoft.com/office/powerpoint/2010/main" val="1368743539"/>
                  </p:ext>
                </p:extLst>
              </p:nvPr>
            </p:nvGraphicFramePr>
            <p:xfrm>
              <a:off x="4865716" y="1262696"/>
              <a:ext cx="6395575" cy="452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6" name="Diagram 5">
                <a:extLst>
                  <a:ext uri="{FF2B5EF4-FFF2-40B4-BE49-F238E27FC236}">
                    <a16:creationId xmlns:a16="http://schemas.microsoft.com/office/drawing/2014/main" id="{B5DC64E5-D5DE-1F49-A510-6A1091440C01}"/>
                  </a:ext>
                </a:extLst>
              </p:cNvPr>
              <p:cNvGraphicFramePr/>
              <p:nvPr>
                <p:extLst>
                  <p:ext uri="{D42A27DB-BD31-4B8C-83A1-F6EECF244321}">
                    <p14:modId xmlns:p14="http://schemas.microsoft.com/office/powerpoint/2010/main" val="1368743539"/>
                  </p:ext>
                </p:extLst>
              </p:nvPr>
            </p:nvGraphicFramePr>
            <p:xfrm>
              <a:off x="4865716" y="1262696"/>
              <a:ext cx="6395575" cy="4520587"/>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342216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CFA5-ED61-DC4A-88D2-048E18037DAF}"/>
              </a:ext>
            </a:extLst>
          </p:cNvPr>
          <p:cNvSpPr>
            <a:spLocks noGrp="1"/>
          </p:cNvSpPr>
          <p:nvPr>
            <p:ph type="title"/>
          </p:nvPr>
        </p:nvSpPr>
        <p:spPr/>
        <p:txBody>
          <a:bodyPr/>
          <a:lstStyle/>
          <a:p>
            <a:r>
              <a:rPr lang="en-US" dirty="0"/>
              <a:t>Continued</a:t>
            </a:r>
            <a:br>
              <a:rPr lang="en-US"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D183FE-A3D6-6D43-A9A1-22AD9AF70F59}"/>
                  </a:ext>
                </a:extLst>
              </p:cNvPr>
              <p:cNvSpPr>
                <a:spLocks noGrp="1"/>
              </p:cNvSpPr>
              <p:nvPr>
                <p:ph idx="1"/>
              </p:nvPr>
            </p:nvSpPr>
            <p:spPr/>
            <p:txBody>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i="1">
                        <a:latin typeface="Cambria Math" panose="02040503050406030204" pitchFamily="18" charset="0"/>
                      </a:rPr>
                      <m:t> </m:t>
                    </m:r>
                  </m:oMath>
                </a14:m>
                <a:r>
                  <a:rPr lang="en-US" dirty="0"/>
                  <a:t> is also used to estimate the herd immune threshold (HIT).</a:t>
                </a:r>
              </a:p>
              <a:p>
                <a:r>
                  <a:rPr lang="en-US" dirty="0"/>
                  <a:t>If the basic reproduction number multiplied by the percentage of susceptible is equal to 1, it indicates the balanced state. The number of infectious people is constant. Suppose the proportion of immune people is </a:t>
                </a:r>
                <a14:m>
                  <m:oMath xmlns:m="http://schemas.openxmlformats.org/officeDocument/2006/math">
                    <m:r>
                      <a:rPr lang="en-US" i="1">
                        <a:latin typeface="Cambria Math" panose="02040503050406030204" pitchFamily="18" charset="0"/>
                      </a:rPr>
                      <m:t>𝑝</m:t>
                    </m:r>
                  </m:oMath>
                </a14:m>
                <a:r>
                  <a:rPr lang="en-US" dirty="0"/>
                  <a:t>, then we have, </a:t>
                </a:r>
              </a:p>
              <a:p>
                <a:endParaRPr lang="en-US" dirty="0"/>
              </a:p>
            </p:txBody>
          </p:sp>
        </mc:Choice>
        <mc:Fallback>
          <p:sp>
            <p:nvSpPr>
              <p:cNvPr id="3" name="Content Placeholder 2">
                <a:extLst>
                  <a:ext uri="{FF2B5EF4-FFF2-40B4-BE49-F238E27FC236}">
                    <a16:creationId xmlns:a16="http://schemas.microsoft.com/office/drawing/2014/main" id="{7ED183FE-A3D6-6D43-A9A1-22AD9AF70F59}"/>
                  </a:ext>
                </a:extLst>
              </p:cNvPr>
              <p:cNvSpPr>
                <a:spLocks noGrp="1" noRot="1" noChangeAspect="1" noMove="1" noResize="1" noEditPoints="1" noAdjustHandles="1" noChangeArrowheads="1" noChangeShapeType="1" noTextEdit="1"/>
              </p:cNvSpPr>
              <p:nvPr>
                <p:ph idx="1"/>
              </p:nvPr>
            </p:nvSpPr>
            <p:spPr>
              <a:blipFill>
                <a:blip r:embed="rId2"/>
                <a:stretch>
                  <a:fillRect l="-253" t="-3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301B473-4827-BE46-8920-65D2B7F065FE}"/>
                  </a:ext>
                </a:extLst>
              </p:cNvPr>
              <p:cNvSpPr txBox="1"/>
              <p:nvPr/>
            </p:nvSpPr>
            <p:spPr>
              <a:xfrm>
                <a:off x="3228821" y="3411962"/>
                <a:ext cx="3560064" cy="12319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=1</m:t>
                      </m:r>
                    </m:oMath>
                  </m:oMathPara>
                </a14:m>
                <a:endParaRPr lang="en-US" b="0" dirty="0"/>
              </a:p>
              <a:p>
                <a:r>
                  <a:rPr lang="en-US" b="0" dirty="0"/>
                  <a: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den>
                    </m:f>
                  </m:oMath>
                </a14:m>
                <a:endParaRPr lang="en-US" dirty="0"/>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i="1">
                            <a:latin typeface="Cambria Math" panose="02040503050406030204" pitchFamily="18" charset="0"/>
                          </a:rPr>
                          <m:t> </m:t>
                        </m:r>
                        <m:r>
                          <m:rPr>
                            <m:nor/>
                          </m:rPr>
                          <a:rPr lang="en-US" dirty="0"/>
                          <m:t> </m:t>
                        </m:r>
                      </m:den>
                    </m:f>
                  </m:oMath>
                </a14:m>
                <a:endParaRPr lang="en-US" dirty="0"/>
              </a:p>
            </p:txBody>
          </p:sp>
        </mc:Choice>
        <mc:Fallback>
          <p:sp>
            <p:nvSpPr>
              <p:cNvPr id="4" name="TextBox 3">
                <a:extLst>
                  <a:ext uri="{FF2B5EF4-FFF2-40B4-BE49-F238E27FC236}">
                    <a16:creationId xmlns:a16="http://schemas.microsoft.com/office/drawing/2014/main" id="{4301B473-4827-BE46-8920-65D2B7F065FE}"/>
                  </a:ext>
                </a:extLst>
              </p:cNvPr>
              <p:cNvSpPr txBox="1">
                <a:spLocks noRot="1" noChangeAspect="1" noMove="1" noResize="1" noEditPoints="1" noAdjustHandles="1" noChangeArrowheads="1" noChangeShapeType="1" noTextEdit="1"/>
              </p:cNvSpPr>
              <p:nvPr/>
            </p:nvSpPr>
            <p:spPr>
              <a:xfrm>
                <a:off x="3228821" y="3411962"/>
                <a:ext cx="3560064" cy="1231940"/>
              </a:xfrm>
              <a:prstGeom prst="rect">
                <a:avLst/>
              </a:prstGeom>
              <a:blipFill>
                <a:blip r:embed="rId3"/>
                <a:stretch>
                  <a:fillRect b="-51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4E7CE57-056F-FE4E-BB16-5315FE234060}"/>
                  </a:ext>
                </a:extLst>
              </p:cNvPr>
              <p:cNvSpPr txBox="1"/>
              <p:nvPr/>
            </p:nvSpPr>
            <p:spPr>
              <a:xfrm>
                <a:off x="2875729" y="4836658"/>
                <a:ext cx="5486400" cy="923330"/>
              </a:xfrm>
              <a:prstGeom prst="rect">
                <a:avLst/>
              </a:prstGeom>
              <a:noFill/>
            </p:spPr>
            <p:txBody>
              <a:bodyPr wrap="square" rtlCol="0">
                <a:spAutoFit/>
              </a:bodyPr>
              <a:lstStyle/>
              <a:p>
                <a:r>
                  <a:rPr lang="en-US" b="1" dirty="0"/>
                  <a:t>Note</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𝑐</m:t>
                        </m:r>
                      </m:sub>
                    </m:sSub>
                  </m:oMath>
                </a14:m>
                <a:r>
                  <a:rPr lang="en-US" dirty="0"/>
                  <a:t> is the HIT to stop the spread of the infectious disease. We can stop the outbreak by vaccinating the population to increase herd immunity. </a:t>
                </a:r>
              </a:p>
            </p:txBody>
          </p:sp>
        </mc:Choice>
        <mc:Fallback>
          <p:sp>
            <p:nvSpPr>
              <p:cNvPr id="5" name="TextBox 4">
                <a:extLst>
                  <a:ext uri="{FF2B5EF4-FFF2-40B4-BE49-F238E27FC236}">
                    <a16:creationId xmlns:a16="http://schemas.microsoft.com/office/drawing/2014/main" id="{C4E7CE57-056F-FE4E-BB16-5315FE234060}"/>
                  </a:ext>
                </a:extLst>
              </p:cNvPr>
              <p:cNvSpPr txBox="1">
                <a:spLocks noRot="1" noChangeAspect="1" noMove="1" noResize="1" noEditPoints="1" noAdjustHandles="1" noChangeArrowheads="1" noChangeShapeType="1" noTextEdit="1"/>
              </p:cNvSpPr>
              <p:nvPr/>
            </p:nvSpPr>
            <p:spPr>
              <a:xfrm>
                <a:off x="2875729" y="4836658"/>
                <a:ext cx="5486400" cy="923330"/>
              </a:xfrm>
              <a:prstGeom prst="rect">
                <a:avLst/>
              </a:prstGeom>
              <a:blipFill>
                <a:blip r:embed="rId4"/>
                <a:stretch>
                  <a:fillRect l="-693" t="-2703" b="-8108"/>
                </a:stretch>
              </a:blipFill>
            </p:spPr>
            <p:txBody>
              <a:bodyPr/>
              <a:lstStyle/>
              <a:p>
                <a:r>
                  <a:rPr lang="en-US">
                    <a:noFill/>
                  </a:rPr>
                  <a:t> </a:t>
                </a:r>
              </a:p>
            </p:txBody>
          </p:sp>
        </mc:Fallback>
      </mc:AlternateContent>
    </p:spTree>
    <p:extLst>
      <p:ext uri="{BB962C8B-B14F-4D97-AF65-F5344CB8AC3E}">
        <p14:creationId xmlns:p14="http://schemas.microsoft.com/office/powerpoint/2010/main" val="655099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9" name="Rectangle 18">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1" name="Rectangle 20">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3" name="Group 2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4" name="Straight Connector 23">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8D8845F-30A4-4D73-83CB-ABA691F5A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32" name="Rectangle 31">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366C56D-8173-1C46-A5A5-F4EA6139F0CC}"/>
              </a:ext>
            </a:extLst>
          </p:cNvPr>
          <p:cNvSpPr>
            <a:spLocks noGrp="1"/>
          </p:cNvSpPr>
          <p:nvPr>
            <p:ph type="title"/>
          </p:nvPr>
        </p:nvSpPr>
        <p:spPr>
          <a:xfrm>
            <a:off x="962430" y="1097279"/>
            <a:ext cx="9296400" cy="962653"/>
          </a:xfrm>
        </p:spPr>
        <p:txBody>
          <a:bodyPr vert="horz" lIns="91440" tIns="45720" rIns="91440" bIns="45720" rtlCol="0" anchor="ctr">
            <a:normAutofit/>
          </a:bodyPr>
          <a:lstStyle/>
          <a:p>
            <a:pPr algn="ctr">
              <a:lnSpc>
                <a:spcPct val="83000"/>
              </a:lnSpc>
            </a:pPr>
            <a:r>
              <a:rPr lang="en-US" sz="3300" b="0" cap="all" spc="-100" dirty="0"/>
              <a:t>Running the model through python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270FC2-2A9D-804F-8F96-2126266C9C47}"/>
                  </a:ext>
                </a:extLst>
              </p:cNvPr>
              <p:cNvSpPr>
                <a:spLocks noGrp="1"/>
              </p:cNvSpPr>
              <p:nvPr>
                <p:ph idx="1"/>
              </p:nvPr>
            </p:nvSpPr>
            <p:spPr>
              <a:xfrm>
                <a:off x="1054031" y="1905073"/>
                <a:ext cx="9517450" cy="638904"/>
              </a:xfrm>
            </p:spPr>
            <p:txBody>
              <a:bodyPr vert="horz" lIns="91440" tIns="45720" rIns="91440" bIns="45720" rtlCol="0">
                <a:normAutofit/>
              </a:bodyPr>
              <a:lstStyle/>
              <a:p>
                <a:pPr marL="0" indent="0" algn="ctr">
                  <a:lnSpc>
                    <a:spcPct val="100000"/>
                  </a:lnSpc>
                  <a:spcBef>
                    <a:spcPts val="0"/>
                  </a:spcBef>
                  <a:spcAft>
                    <a:spcPts val="600"/>
                  </a:spcAft>
                  <a:buNone/>
                </a:pPr>
                <a:r>
                  <a:rPr lang="en-US" sz="1800" spc="80" dirty="0">
                    <a:solidFill>
                      <a:schemeClr val="tx1">
                        <a:lumMod val="95000"/>
                        <a:lumOff val="5000"/>
                      </a:schemeClr>
                    </a:solidFill>
                  </a:rPr>
                  <a:t>It is important to know the values of </a:t>
                </a:r>
                <a14:m>
                  <m:oMath xmlns:m="http://schemas.openxmlformats.org/officeDocument/2006/math">
                    <m:r>
                      <a:rPr lang="en-US" sz="1800" i="1" spc="80">
                        <a:solidFill>
                          <a:schemeClr val="tx1">
                            <a:lumMod val="95000"/>
                            <a:lumOff val="5000"/>
                          </a:schemeClr>
                        </a:solidFill>
                        <a:latin typeface="Cambria Math" panose="02040503050406030204" pitchFamily="18" charset="0"/>
                      </a:rPr>
                      <m:t>𝛽</m:t>
                    </m:r>
                  </m:oMath>
                </a14:m>
                <a:r>
                  <a:rPr lang="en-US" sz="1800" spc="80" dirty="0">
                    <a:solidFill>
                      <a:schemeClr val="tx1">
                        <a:lumMod val="95000"/>
                        <a:lumOff val="5000"/>
                      </a:schemeClr>
                    </a:solidFill>
                  </a:rPr>
                  <a:t> and </a:t>
                </a:r>
                <a14:m>
                  <m:oMath xmlns:m="http://schemas.openxmlformats.org/officeDocument/2006/math">
                    <m:r>
                      <a:rPr lang="en-US" sz="1800" i="1" spc="80">
                        <a:solidFill>
                          <a:schemeClr val="tx1">
                            <a:lumMod val="95000"/>
                            <a:lumOff val="5000"/>
                          </a:schemeClr>
                        </a:solidFill>
                        <a:latin typeface="Cambria Math" panose="02040503050406030204" pitchFamily="18" charset="0"/>
                      </a:rPr>
                      <m:t>𝛾</m:t>
                    </m:r>
                  </m:oMath>
                </a14:m>
                <a:r>
                  <a:rPr lang="en-US" sz="1800" spc="80" dirty="0">
                    <a:solidFill>
                      <a:schemeClr val="tx1">
                        <a:lumMod val="95000"/>
                        <a:lumOff val="5000"/>
                      </a:schemeClr>
                    </a:solidFill>
                  </a:rPr>
                  <a:t>.</a:t>
                </a:r>
              </a:p>
            </p:txBody>
          </p:sp>
        </mc:Choice>
        <mc:Fallback>
          <p:sp>
            <p:nvSpPr>
              <p:cNvPr id="3" name="Content Placeholder 2">
                <a:extLst>
                  <a:ext uri="{FF2B5EF4-FFF2-40B4-BE49-F238E27FC236}">
                    <a16:creationId xmlns:a16="http://schemas.microsoft.com/office/drawing/2014/main" id="{07270FC2-2A9D-804F-8F96-2126266C9C47}"/>
                  </a:ext>
                </a:extLst>
              </p:cNvPr>
              <p:cNvSpPr>
                <a:spLocks noGrp="1" noRot="1" noChangeAspect="1" noMove="1" noResize="1" noEditPoints="1" noAdjustHandles="1" noChangeArrowheads="1" noChangeShapeType="1" noTextEdit="1"/>
              </p:cNvSpPr>
              <p:nvPr>
                <p:ph idx="1"/>
              </p:nvPr>
            </p:nvSpPr>
            <p:spPr>
              <a:xfrm>
                <a:off x="1054031" y="1905073"/>
                <a:ext cx="9517450" cy="638904"/>
              </a:xfrm>
              <a:blipFill>
                <a:blip r:embed="rId2"/>
                <a:stretch>
                  <a:fillRect t="-3922"/>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1DDD57-F750-F546-AE30-9E78203A8C77}"/>
              </a:ext>
            </a:extLst>
          </p:cNvPr>
          <p:cNvPicPr>
            <a:picLocks noChangeAspect="1"/>
          </p:cNvPicPr>
          <p:nvPr/>
        </p:nvPicPr>
        <p:blipFill>
          <a:blip r:embed="rId3"/>
          <a:stretch>
            <a:fillRect/>
          </a:stretch>
        </p:blipFill>
        <p:spPr>
          <a:xfrm>
            <a:off x="1223184" y="2867726"/>
            <a:ext cx="4452560" cy="2522695"/>
          </a:xfrm>
          <a:prstGeom prst="rect">
            <a:avLst/>
          </a:prstGeom>
        </p:spPr>
      </p:pic>
      <p:pic>
        <p:nvPicPr>
          <p:cNvPr id="8" name="Picture 7">
            <a:extLst>
              <a:ext uri="{FF2B5EF4-FFF2-40B4-BE49-F238E27FC236}">
                <a16:creationId xmlns:a16="http://schemas.microsoft.com/office/drawing/2014/main" id="{B76B2344-7C19-7344-96D3-CCF9EF1CAEC4}"/>
              </a:ext>
            </a:extLst>
          </p:cNvPr>
          <p:cNvPicPr>
            <a:picLocks noChangeAspect="1"/>
          </p:cNvPicPr>
          <p:nvPr/>
        </p:nvPicPr>
        <p:blipFill>
          <a:blip r:embed="rId4"/>
          <a:stretch>
            <a:fillRect/>
          </a:stretch>
        </p:blipFill>
        <p:spPr>
          <a:xfrm>
            <a:off x="6259598" y="2867726"/>
            <a:ext cx="4648151" cy="2475141"/>
          </a:xfrm>
          <a:prstGeom prst="rect">
            <a:avLst/>
          </a:prstGeom>
        </p:spPr>
      </p:pic>
      <p:sp>
        <p:nvSpPr>
          <p:cNvPr id="9" name="TextBox 8">
            <a:extLst>
              <a:ext uri="{FF2B5EF4-FFF2-40B4-BE49-F238E27FC236}">
                <a16:creationId xmlns:a16="http://schemas.microsoft.com/office/drawing/2014/main" id="{B1EC6143-3444-C54B-A057-A062AF30E377}"/>
              </a:ext>
            </a:extLst>
          </p:cNvPr>
          <p:cNvSpPr txBox="1"/>
          <p:nvPr/>
        </p:nvSpPr>
        <p:spPr>
          <a:xfrm>
            <a:off x="1447801" y="5507061"/>
            <a:ext cx="4227947" cy="275386"/>
          </a:xfrm>
          <a:prstGeom prst="rect">
            <a:avLst/>
          </a:prstGeom>
          <a:solidFill>
            <a:srgbClr val="000000">
              <a:alpha val="50000"/>
            </a:srgbClr>
          </a:solidFill>
          <a:ln>
            <a:noFill/>
          </a:ln>
        </p:spPr>
        <p:txBody>
          <a:bodyPr wrap="square" rtlCol="0">
            <a:noAutofit/>
          </a:bodyPr>
          <a:lstStyle/>
          <a:p>
            <a:pPr algn="ctr">
              <a:lnSpc>
                <a:spcPct val="90000"/>
              </a:lnSpc>
              <a:spcAft>
                <a:spcPts val="600"/>
              </a:spcAft>
            </a:pPr>
            <a:r>
              <a:rPr lang="en-US" sz="1400" dirty="0">
                <a:solidFill>
                  <a:srgbClr val="FFFFFF"/>
                </a:solidFill>
              </a:rPr>
              <a:t>When beta =0.21, gamma=0.0529</a:t>
            </a:r>
          </a:p>
        </p:txBody>
      </p:sp>
      <p:sp>
        <p:nvSpPr>
          <p:cNvPr id="10" name="TextBox 9">
            <a:extLst>
              <a:ext uri="{FF2B5EF4-FFF2-40B4-BE49-F238E27FC236}">
                <a16:creationId xmlns:a16="http://schemas.microsoft.com/office/drawing/2014/main" id="{0F380869-4B0D-B44D-A755-D0C3C331D329}"/>
              </a:ext>
            </a:extLst>
          </p:cNvPr>
          <p:cNvSpPr txBox="1"/>
          <p:nvPr/>
        </p:nvSpPr>
        <p:spPr>
          <a:xfrm>
            <a:off x="6721299" y="5481959"/>
            <a:ext cx="4162831" cy="300266"/>
          </a:xfrm>
          <a:prstGeom prst="rect">
            <a:avLst/>
          </a:prstGeom>
          <a:solidFill>
            <a:srgbClr val="000000">
              <a:alpha val="50000"/>
            </a:srgbClr>
          </a:solidFill>
          <a:ln>
            <a:noFill/>
          </a:ln>
        </p:spPr>
        <p:txBody>
          <a:bodyPr wrap="square" rtlCol="0">
            <a:noAutofit/>
          </a:bodyPr>
          <a:lstStyle/>
          <a:p>
            <a:pPr algn="ctr">
              <a:lnSpc>
                <a:spcPct val="90000"/>
              </a:lnSpc>
              <a:spcAft>
                <a:spcPts val="600"/>
              </a:spcAft>
            </a:pPr>
            <a:r>
              <a:rPr lang="en-US" sz="1400" dirty="0">
                <a:solidFill>
                  <a:srgbClr val="FFFFFF"/>
                </a:solidFill>
              </a:rPr>
              <a:t>When beta = 0.21, gamma = 0.00529</a:t>
            </a:r>
          </a:p>
        </p:txBody>
      </p:sp>
    </p:spTree>
    <p:extLst>
      <p:ext uri="{BB962C8B-B14F-4D97-AF65-F5344CB8AC3E}">
        <p14:creationId xmlns:p14="http://schemas.microsoft.com/office/powerpoint/2010/main" val="193288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24" name="Rectangle 2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01C4E9D-03A9-A449-A1D3-D5A7B8E8EE43}"/>
              </a:ext>
            </a:extLst>
          </p:cNvPr>
          <p:cNvSpPr>
            <a:spLocks noGrp="1"/>
          </p:cNvSpPr>
          <p:nvPr>
            <p:ph type="title"/>
          </p:nvPr>
        </p:nvSpPr>
        <p:spPr>
          <a:xfrm>
            <a:off x="1192625" y="1420706"/>
            <a:ext cx="3466540" cy="4016587"/>
          </a:xfrm>
        </p:spPr>
        <p:txBody>
          <a:bodyPr>
            <a:normAutofit/>
          </a:bodyPr>
          <a:lstStyle/>
          <a:p>
            <a:r>
              <a:rPr lang="en-US" sz="3600" dirty="0"/>
              <a:t>Conclusion</a:t>
            </a:r>
          </a:p>
        </p:txBody>
      </p:sp>
      <p:cxnSp>
        <p:nvCxnSpPr>
          <p:cNvPr id="26" name="Straight Connector 2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014FC7-5F89-464F-A190-029CAB7E651F}"/>
              </a:ext>
            </a:extLst>
          </p:cNvPr>
          <p:cNvSpPr>
            <a:spLocks noGrp="1"/>
          </p:cNvSpPr>
          <p:nvPr>
            <p:ph idx="1"/>
          </p:nvPr>
        </p:nvSpPr>
        <p:spPr>
          <a:xfrm>
            <a:off x="5236723" y="1420706"/>
            <a:ext cx="5514758" cy="4016587"/>
          </a:xfrm>
        </p:spPr>
        <p:txBody>
          <a:bodyPr anchor="ctr">
            <a:normAutofit/>
          </a:bodyPr>
          <a:lstStyle/>
          <a:p>
            <a:r>
              <a:rPr lang="en-US" sz="1800" dirty="0">
                <a:solidFill>
                  <a:schemeClr val="tx1">
                    <a:lumMod val="75000"/>
                    <a:lumOff val="25000"/>
                  </a:schemeClr>
                </a:solidFill>
              </a:rPr>
              <a:t>When gamma is smaller, the graph on the right shows that recovered rate is much lower than the recovered rate on the left graph. </a:t>
            </a:r>
          </a:p>
          <a:p>
            <a:r>
              <a:rPr lang="en-US" sz="1800" dirty="0">
                <a:solidFill>
                  <a:schemeClr val="tx1">
                    <a:lumMod val="75000"/>
                    <a:lumOff val="25000"/>
                  </a:schemeClr>
                </a:solidFill>
              </a:rPr>
              <a:t>When the gamma is smaller, the infection rate of right graph is on a higher peak. </a:t>
            </a:r>
          </a:p>
          <a:p>
            <a:r>
              <a:rPr lang="en-US" sz="1800" dirty="0">
                <a:solidFill>
                  <a:schemeClr val="tx1">
                    <a:lumMod val="75000"/>
                    <a:lumOff val="25000"/>
                  </a:schemeClr>
                </a:solidFill>
              </a:rPr>
              <a:t>When gamma is smaller, the days we use to stop the pandemic is longer.</a:t>
            </a:r>
          </a:p>
          <a:p>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20504322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3" name="Rectangle 7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5" name="Rectangle 7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8" name="Straight Connector 7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2" name="Rectangle 8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black, sitting, table, white&#10;&#10;Description automatically generated">
            <a:extLst>
              <a:ext uri="{FF2B5EF4-FFF2-40B4-BE49-F238E27FC236}">
                <a16:creationId xmlns:a16="http://schemas.microsoft.com/office/drawing/2014/main" id="{6057EC89-0981-0E4A-97B3-95D36BCDBB06}"/>
              </a:ext>
            </a:extLst>
          </p:cNvPr>
          <p:cNvPicPr>
            <a:picLocks noChangeAspect="1"/>
          </p:cNvPicPr>
          <p:nvPr/>
        </p:nvPicPr>
        <p:blipFill rotWithShape="1">
          <a:blip r:embed="rId2">
            <a:alphaModFix/>
          </a:blip>
          <a:srcRect t="21766" b="3234"/>
          <a:stretch/>
        </p:blipFill>
        <p:spPr>
          <a:xfrm>
            <a:off x="-1" y="20286"/>
            <a:ext cx="12191999" cy="6857989"/>
          </a:xfrm>
          <a:prstGeom prst="rect">
            <a:avLst/>
          </a:prstGeom>
        </p:spPr>
      </p:pic>
      <p:sp>
        <p:nvSpPr>
          <p:cNvPr id="84" name="Rectangle 83">
            <a:extLst>
              <a:ext uri="{FF2B5EF4-FFF2-40B4-BE49-F238E27FC236}">
                <a16:creationId xmlns:a16="http://schemas.microsoft.com/office/drawing/2014/main" id="{87FD26E4-041F-4EF2-B92D-6034C0F8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8B3FA-5B47-8F47-946D-1572471C9C86}"/>
              </a:ext>
            </a:extLst>
          </p:cNvPr>
          <p:cNvSpPr>
            <a:spLocks noGrp="1"/>
          </p:cNvSpPr>
          <p:nvPr>
            <p:ph type="title"/>
          </p:nvPr>
        </p:nvSpPr>
        <p:spPr>
          <a:xfrm>
            <a:off x="122101" y="0"/>
            <a:ext cx="7828099" cy="1322880"/>
          </a:xfrm>
        </p:spPr>
        <p:txBody>
          <a:bodyPr vert="horz" lIns="91440" tIns="45720" rIns="91440" bIns="45720" rtlCol="0" anchor="b">
            <a:normAutofit/>
          </a:bodyPr>
          <a:lstStyle/>
          <a:p>
            <a:pPr algn="ctr">
              <a:lnSpc>
                <a:spcPct val="83000"/>
              </a:lnSpc>
            </a:pPr>
            <a:r>
              <a:rPr lang="en-US" sz="6800" cap="all" spc="-100" dirty="0">
                <a:solidFill>
                  <a:schemeClr val="bg1">
                    <a:lumMod val="85000"/>
                    <a:lumOff val="15000"/>
                  </a:schemeClr>
                </a:solidFill>
              </a:rPr>
              <a:t>Extra</a:t>
            </a:r>
            <a:r>
              <a:rPr lang="en-US" sz="6800" cap="all" spc="-100" dirty="0">
                <a:solidFill>
                  <a:schemeClr val="tx1"/>
                </a:solidFill>
              </a:rPr>
              <a:t> </a:t>
            </a:r>
            <a:r>
              <a:rPr lang="en-US" sz="6800" cap="all" spc="-100" dirty="0">
                <a:solidFill>
                  <a:schemeClr val="bg1">
                    <a:lumMod val="85000"/>
                    <a:lumOff val="15000"/>
                  </a:schemeClr>
                </a:solidFill>
              </a:rPr>
              <a:t>information</a:t>
            </a:r>
          </a:p>
        </p:txBody>
      </p:sp>
      <p:sp>
        <p:nvSpPr>
          <p:cNvPr id="10" name="Content Placeholder 9">
            <a:extLst>
              <a:ext uri="{FF2B5EF4-FFF2-40B4-BE49-F238E27FC236}">
                <a16:creationId xmlns:a16="http://schemas.microsoft.com/office/drawing/2014/main" id="{F20FD581-7ACE-4DBA-9A87-A3139C1AAD2E}"/>
              </a:ext>
            </a:extLst>
          </p:cNvPr>
          <p:cNvSpPr>
            <a:spLocks noGrp="1"/>
          </p:cNvSpPr>
          <p:nvPr>
            <p:ph idx="1"/>
          </p:nvPr>
        </p:nvSpPr>
        <p:spPr>
          <a:xfrm>
            <a:off x="6637020" y="5734078"/>
            <a:ext cx="5351780" cy="943222"/>
          </a:xfrm>
        </p:spPr>
        <p:txBody>
          <a:bodyPr vert="horz" lIns="91440" tIns="45720" rIns="91440" bIns="45720" rtlCol="0">
            <a:normAutofit/>
          </a:bodyPr>
          <a:lstStyle/>
          <a:p>
            <a:pPr marL="0" indent="0" algn="ctr">
              <a:lnSpc>
                <a:spcPct val="100000"/>
              </a:lnSpc>
              <a:spcBef>
                <a:spcPts val="0"/>
              </a:spcBef>
              <a:spcAft>
                <a:spcPts val="600"/>
              </a:spcAft>
              <a:buNone/>
            </a:pPr>
            <a:r>
              <a:rPr lang="en-US" sz="1800" b="1" spc="80" dirty="0"/>
              <a:t>My Practice problem for NumPy package study </a:t>
            </a:r>
          </a:p>
        </p:txBody>
      </p:sp>
    </p:spTree>
    <p:extLst>
      <p:ext uri="{BB962C8B-B14F-4D97-AF65-F5344CB8AC3E}">
        <p14:creationId xmlns:p14="http://schemas.microsoft.com/office/powerpoint/2010/main" val="9424379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FAD0660-DA22-CB40-8F14-BA67F671E551}"/>
              </a:ext>
            </a:extLst>
          </p:cNvPr>
          <p:cNvSpPr>
            <a:spLocks noGrp="1"/>
          </p:cNvSpPr>
          <p:nvPr>
            <p:ph type="title"/>
          </p:nvPr>
        </p:nvSpPr>
        <p:spPr>
          <a:xfrm>
            <a:off x="676240" y="875324"/>
            <a:ext cx="3536510" cy="5093520"/>
          </a:xfrm>
        </p:spPr>
        <p:txBody>
          <a:bodyPr>
            <a:normAutofit/>
          </a:bodyPr>
          <a:lstStyle/>
          <a:p>
            <a:pPr algn="ctr"/>
            <a:r>
              <a:rPr lang="en-US" sz="4400" dirty="0">
                <a:solidFill>
                  <a:schemeClr val="tx1"/>
                </a:solidFill>
              </a:rPr>
              <a:t>Reference </a:t>
            </a:r>
          </a:p>
        </p:txBody>
      </p:sp>
      <p:sp>
        <p:nvSpPr>
          <p:cNvPr id="3" name="Content Placeholder 2">
            <a:extLst>
              <a:ext uri="{FF2B5EF4-FFF2-40B4-BE49-F238E27FC236}">
                <a16:creationId xmlns:a16="http://schemas.microsoft.com/office/drawing/2014/main" id="{F52DA360-CE52-E64D-9ED3-4840EF29D955}"/>
              </a:ext>
            </a:extLst>
          </p:cNvPr>
          <p:cNvSpPr>
            <a:spLocks noGrp="1"/>
          </p:cNvSpPr>
          <p:nvPr>
            <p:ph idx="1"/>
          </p:nvPr>
        </p:nvSpPr>
        <p:spPr>
          <a:xfrm>
            <a:off x="5478124" y="559477"/>
            <a:ext cx="5672476" cy="1548723"/>
          </a:xfrm>
        </p:spPr>
        <p:txBody>
          <a:bodyPr anchor="ctr">
            <a:normAutofit/>
          </a:bodyPr>
          <a:lstStyle/>
          <a:p>
            <a:r>
              <a:rPr lang="en-US" sz="2000" dirty="0"/>
              <a:t>McKinney, Wes. </a:t>
            </a:r>
            <a:r>
              <a:rPr lang="en-US" sz="2000" i="1" dirty="0"/>
              <a:t>Python for Data Analysis : Data Wrangling with Pandas, NumPy, and </a:t>
            </a:r>
            <a:r>
              <a:rPr lang="en-US" sz="2000" i="1" dirty="0" err="1"/>
              <a:t>IPython</a:t>
            </a:r>
            <a:r>
              <a:rPr lang="en-US" sz="2000" i="1" dirty="0"/>
              <a:t> / Wes McKinney.</a:t>
            </a:r>
            <a:r>
              <a:rPr lang="en-US" sz="2000" dirty="0"/>
              <a:t> Second edition. Beijing: O’Reilly, 2017. Print.</a:t>
            </a:r>
          </a:p>
        </p:txBody>
      </p:sp>
    </p:spTree>
    <p:extLst>
      <p:ext uri="{BB962C8B-B14F-4D97-AF65-F5344CB8AC3E}">
        <p14:creationId xmlns:p14="http://schemas.microsoft.com/office/powerpoint/2010/main" val="214464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4C213801-022C-F840-80CA-08593FF5A467}"/>
              </a:ext>
            </a:extLst>
          </p:cNvPr>
          <p:cNvSpPr>
            <a:spLocks noGrp="1"/>
          </p:cNvSpPr>
          <p:nvPr>
            <p:ph type="title"/>
          </p:nvPr>
        </p:nvSpPr>
        <p:spPr>
          <a:xfrm>
            <a:off x="573409" y="559477"/>
            <a:ext cx="3765200" cy="5709931"/>
          </a:xfrm>
        </p:spPr>
        <p:txBody>
          <a:bodyPr>
            <a:normAutofit/>
          </a:bodyPr>
          <a:lstStyle/>
          <a:p>
            <a:pPr algn="ctr"/>
            <a:r>
              <a:rPr lang="en-US" dirty="0"/>
              <a:t>Introduction to Data Analysis using Python </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21291ACE-2F0D-41A3-B9EC-5EAE7E184EEF}"/>
              </a:ext>
            </a:extLst>
          </p:cNvPr>
          <p:cNvGraphicFramePr>
            <a:graphicFrameLocks noGrp="1"/>
          </p:cNvGraphicFramePr>
          <p:nvPr>
            <p:ph idx="1"/>
            <p:extLst>
              <p:ext uri="{D42A27DB-BD31-4B8C-83A1-F6EECF244321}">
                <p14:modId xmlns:p14="http://schemas.microsoft.com/office/powerpoint/2010/main" val="112381022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61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F90BEF-F5C9-43BB-9FED-780B2E802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0B41FD-D897-4F21-A5F3-254C563DC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4F628E5-F145-4719-B240-F9D1B2D50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46882EB6-BA26-4F45-B012-8093144A29D4}"/>
              </a:ext>
            </a:extLst>
          </p:cNvPr>
          <p:cNvSpPr>
            <a:spLocks noGrp="1"/>
          </p:cNvSpPr>
          <p:nvPr>
            <p:ph type="title"/>
          </p:nvPr>
        </p:nvSpPr>
        <p:spPr>
          <a:xfrm>
            <a:off x="1066800" y="4800074"/>
            <a:ext cx="10058400" cy="1371600"/>
          </a:xfrm>
        </p:spPr>
        <p:txBody>
          <a:bodyPr>
            <a:normAutofit/>
          </a:bodyPr>
          <a:lstStyle/>
          <a:p>
            <a:pPr algn="ctr"/>
            <a:r>
              <a:rPr lang="en-US" dirty="0"/>
              <a:t>Why python for Data Analysis? </a:t>
            </a:r>
          </a:p>
        </p:txBody>
      </p:sp>
      <p:graphicFrame>
        <p:nvGraphicFramePr>
          <p:cNvPr id="5" name="Content Placeholder 2">
            <a:extLst>
              <a:ext uri="{FF2B5EF4-FFF2-40B4-BE49-F238E27FC236}">
                <a16:creationId xmlns:a16="http://schemas.microsoft.com/office/drawing/2014/main" id="{BDDCC1BE-56D1-46A0-AD5C-16638465EA84}"/>
              </a:ext>
            </a:extLst>
          </p:cNvPr>
          <p:cNvGraphicFramePr>
            <a:graphicFrameLocks noGrp="1"/>
          </p:cNvGraphicFramePr>
          <p:nvPr>
            <p:ph idx="1"/>
            <p:extLst>
              <p:ext uri="{D42A27DB-BD31-4B8C-83A1-F6EECF244321}">
                <p14:modId xmlns:p14="http://schemas.microsoft.com/office/powerpoint/2010/main" val="2642343268"/>
              </p:ext>
            </p:extLst>
          </p:nvPr>
        </p:nvGraphicFramePr>
        <p:xfrm>
          <a:off x="1066800" y="990600"/>
          <a:ext cx="1005840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11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5D544381-CA6B-394B-9576-DA3BDF0D5896}"/>
              </a:ext>
            </a:extLst>
          </p:cNvPr>
          <p:cNvSpPr>
            <a:spLocks noGrp="1"/>
          </p:cNvSpPr>
          <p:nvPr>
            <p:ph type="title"/>
          </p:nvPr>
        </p:nvSpPr>
        <p:spPr>
          <a:xfrm>
            <a:off x="573409" y="559477"/>
            <a:ext cx="3765200" cy="5709931"/>
          </a:xfrm>
        </p:spPr>
        <p:txBody>
          <a:bodyPr>
            <a:normAutofit/>
          </a:bodyPr>
          <a:lstStyle/>
          <a:p>
            <a:pPr algn="ctr"/>
            <a:r>
              <a:rPr lang="en-US" dirty="0"/>
              <a:t>Packages we used for this project the most</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EB452743-5AA4-48E6-B5BE-33B25C8FB9E7}"/>
              </a:ext>
            </a:extLst>
          </p:cNvPr>
          <p:cNvGraphicFramePr>
            <a:graphicFrameLocks noGrp="1"/>
          </p:cNvGraphicFramePr>
          <p:nvPr>
            <p:ph idx="1"/>
            <p:extLst>
              <p:ext uri="{D42A27DB-BD31-4B8C-83A1-F6EECF244321}">
                <p14:modId xmlns:p14="http://schemas.microsoft.com/office/powerpoint/2010/main" val="340853603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371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1331154A-B6B2-704B-B5EC-C4222BAED6D4}"/>
              </a:ext>
            </a:extLst>
          </p:cNvPr>
          <p:cNvSpPr>
            <a:spLocks noGrp="1"/>
          </p:cNvSpPr>
          <p:nvPr>
            <p:ph type="title"/>
          </p:nvPr>
        </p:nvSpPr>
        <p:spPr>
          <a:xfrm>
            <a:off x="1066800" y="642594"/>
            <a:ext cx="10058400" cy="1371600"/>
          </a:xfrm>
        </p:spPr>
        <p:txBody>
          <a:bodyPr>
            <a:normAutofit/>
          </a:bodyPr>
          <a:lstStyle/>
          <a:p>
            <a:pPr algn="ctr"/>
            <a:r>
              <a:rPr lang="en-US" dirty="0"/>
              <a:t>Simple Examples:</a:t>
            </a:r>
          </a:p>
        </p:txBody>
      </p:sp>
      <p:graphicFrame>
        <p:nvGraphicFramePr>
          <p:cNvPr id="21" name="Content Placeholder 2">
            <a:extLst>
              <a:ext uri="{FF2B5EF4-FFF2-40B4-BE49-F238E27FC236}">
                <a16:creationId xmlns:a16="http://schemas.microsoft.com/office/drawing/2014/main" id="{E9FEAE58-357E-405B-A719-37B1180D2977}"/>
              </a:ext>
            </a:extLst>
          </p:cNvPr>
          <p:cNvGraphicFramePr>
            <a:graphicFrameLocks noGrp="1"/>
          </p:cNvGraphicFramePr>
          <p:nvPr>
            <p:ph idx="1"/>
            <p:extLst>
              <p:ext uri="{D42A27DB-BD31-4B8C-83A1-F6EECF244321}">
                <p14:modId xmlns:p14="http://schemas.microsoft.com/office/powerpoint/2010/main" val="2570900948"/>
              </p:ext>
            </p:extLst>
          </p:nvPr>
        </p:nvGraphicFramePr>
        <p:xfrm>
          <a:off x="1066800" y="1591294"/>
          <a:ext cx="10058400" cy="4444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50CB5BF-FB21-DA43-9C98-1AD946FC2210}"/>
              </a:ext>
            </a:extLst>
          </p:cNvPr>
          <p:cNvSpPr txBox="1"/>
          <p:nvPr/>
        </p:nvSpPr>
        <p:spPr>
          <a:xfrm>
            <a:off x="1130966" y="3283553"/>
            <a:ext cx="2422567" cy="2092881"/>
          </a:xfrm>
          <a:prstGeom prst="rect">
            <a:avLst/>
          </a:prstGeom>
          <a:noFill/>
        </p:spPr>
        <p:txBody>
          <a:bodyPr wrap="square" rtlCol="0">
            <a:spAutoFit/>
          </a:bodyPr>
          <a:lstStyle/>
          <a:p>
            <a:r>
              <a:rPr lang="en-US" sz="1400" b="1" dirty="0"/>
              <a:t>#import package</a:t>
            </a:r>
          </a:p>
          <a:p>
            <a:r>
              <a:rPr lang="en-US" sz="1400" dirty="0"/>
              <a:t>import </a:t>
            </a:r>
            <a:r>
              <a:rPr lang="en-US" sz="1400" dirty="0" err="1"/>
              <a:t>numpy</a:t>
            </a:r>
            <a:r>
              <a:rPr lang="en-US" sz="1400" dirty="0"/>
              <a:t> as np</a:t>
            </a:r>
          </a:p>
          <a:p>
            <a:r>
              <a:rPr lang="en-US" sz="1400" b="1" dirty="0"/>
              <a:t>#provide data</a:t>
            </a:r>
          </a:p>
          <a:p>
            <a:r>
              <a:rPr lang="en-US" sz="1400" dirty="0"/>
              <a:t>data = [[1, 2, 3, 4], [5, 6, 7, 8]]</a:t>
            </a:r>
          </a:p>
          <a:p>
            <a:r>
              <a:rPr lang="en-US" sz="1400" b="1" dirty="0"/>
              <a:t>#converting input data into an </a:t>
            </a:r>
            <a:r>
              <a:rPr lang="en-US" sz="1400" b="1" dirty="0" err="1"/>
              <a:t>ndarray</a:t>
            </a:r>
            <a:endParaRPr lang="en-US" sz="1400" b="1" dirty="0"/>
          </a:p>
          <a:p>
            <a:r>
              <a:rPr lang="en-US" sz="1400" dirty="0" err="1"/>
              <a:t>mymat</a:t>
            </a:r>
            <a:r>
              <a:rPr lang="en-US" sz="1400" dirty="0"/>
              <a:t> = </a:t>
            </a:r>
            <a:r>
              <a:rPr lang="en-US" sz="1400" dirty="0" err="1"/>
              <a:t>np.array</a:t>
            </a:r>
            <a:r>
              <a:rPr lang="en-US" sz="1400" dirty="0"/>
              <a:t>(data)</a:t>
            </a:r>
          </a:p>
          <a:p>
            <a:r>
              <a:rPr lang="en-US" sz="1400" dirty="0" err="1"/>
              <a:t>mymat.T.dot</a:t>
            </a:r>
            <a:r>
              <a:rPr lang="en-US" sz="1400" dirty="0"/>
              <a:t>(</a:t>
            </a:r>
            <a:r>
              <a:rPr lang="en-US" sz="1400" dirty="0" err="1"/>
              <a:t>mymat</a:t>
            </a:r>
            <a:r>
              <a:rPr lang="en-US" sz="1400" dirty="0"/>
              <a:t>)</a:t>
            </a:r>
          </a:p>
          <a:p>
            <a:endParaRPr lang="en-US" dirty="0"/>
          </a:p>
        </p:txBody>
      </p:sp>
      <p:sp>
        <p:nvSpPr>
          <p:cNvPr id="7" name="TextBox 6">
            <a:extLst>
              <a:ext uri="{FF2B5EF4-FFF2-40B4-BE49-F238E27FC236}">
                <a16:creationId xmlns:a16="http://schemas.microsoft.com/office/drawing/2014/main" id="{775BFB88-1088-C34A-8DBA-FD0019A3E98E}"/>
              </a:ext>
            </a:extLst>
          </p:cNvPr>
          <p:cNvSpPr txBox="1"/>
          <p:nvPr/>
        </p:nvSpPr>
        <p:spPr>
          <a:xfrm>
            <a:off x="3788229" y="3283553"/>
            <a:ext cx="2307771" cy="2462213"/>
          </a:xfrm>
          <a:prstGeom prst="rect">
            <a:avLst/>
          </a:prstGeom>
          <a:noFill/>
        </p:spPr>
        <p:txBody>
          <a:bodyPr wrap="square" rtlCol="0">
            <a:spAutoFit/>
          </a:bodyPr>
          <a:lstStyle/>
          <a:p>
            <a:r>
              <a:rPr lang="en-US" sz="1400" b="1" dirty="0"/>
              <a:t>#import package</a:t>
            </a:r>
          </a:p>
          <a:p>
            <a:r>
              <a:rPr lang="en-US" sz="1400" dirty="0"/>
              <a:t>import pandas as pd</a:t>
            </a:r>
          </a:p>
          <a:p>
            <a:r>
              <a:rPr lang="en-US" sz="1400" dirty="0"/>
              <a:t>data = {"office": ["11.130", "11.126", "11.134"], "people": [3, 2, 0], "area": [1000, 2, 3]}</a:t>
            </a:r>
          </a:p>
          <a:p>
            <a:r>
              <a:rPr lang="en-US" sz="1400" b="1" dirty="0"/>
              <a:t>#construct a </a:t>
            </a:r>
            <a:r>
              <a:rPr lang="en-US" sz="1400" b="1" dirty="0" err="1"/>
              <a:t>DataFrame</a:t>
            </a:r>
            <a:endParaRPr lang="en-US" sz="1400" b="1" dirty="0"/>
          </a:p>
          <a:p>
            <a:r>
              <a:rPr lang="en-US" sz="1400" dirty="0"/>
              <a:t>df = </a:t>
            </a:r>
            <a:r>
              <a:rPr lang="en-US" sz="1400" dirty="0" err="1"/>
              <a:t>pd.DataFrame</a:t>
            </a:r>
            <a:r>
              <a:rPr lang="en-US" sz="1400" dirty="0"/>
              <a:t>(data, index=[”One", ”Two", ”Three"])</a:t>
            </a:r>
          </a:p>
          <a:p>
            <a:r>
              <a:rPr lang="en-US" sz="1400" b="1" dirty="0"/>
              <a:t>#the resulting </a:t>
            </a:r>
            <a:r>
              <a:rPr lang="en-US" sz="1400" b="1" dirty="0" err="1"/>
              <a:t>DataFrame</a:t>
            </a:r>
            <a:endParaRPr lang="en-US" sz="1400" b="1" dirty="0"/>
          </a:p>
          <a:p>
            <a:r>
              <a:rPr lang="en-US" sz="1400" dirty="0"/>
              <a:t>df[df['area'] &gt; 2]</a:t>
            </a:r>
          </a:p>
        </p:txBody>
      </p:sp>
      <p:sp>
        <p:nvSpPr>
          <p:cNvPr id="9" name="TextBox 8">
            <a:extLst>
              <a:ext uri="{FF2B5EF4-FFF2-40B4-BE49-F238E27FC236}">
                <a16:creationId xmlns:a16="http://schemas.microsoft.com/office/drawing/2014/main" id="{F51CED48-7722-884C-8302-6DCFC99BB255}"/>
              </a:ext>
            </a:extLst>
          </p:cNvPr>
          <p:cNvSpPr txBox="1"/>
          <p:nvPr/>
        </p:nvSpPr>
        <p:spPr>
          <a:xfrm>
            <a:off x="6096000" y="3235381"/>
            <a:ext cx="2442358" cy="2031325"/>
          </a:xfrm>
          <a:prstGeom prst="rect">
            <a:avLst/>
          </a:prstGeom>
          <a:noFill/>
        </p:spPr>
        <p:txBody>
          <a:bodyPr wrap="square" rtlCol="0">
            <a:spAutoFit/>
          </a:bodyPr>
          <a:lstStyle/>
          <a:p>
            <a:r>
              <a:rPr lang="en-US" sz="1400" b="1" dirty="0"/>
              <a:t>#import package</a:t>
            </a:r>
            <a:endParaRPr lang="en-US" sz="1400" dirty="0"/>
          </a:p>
          <a:p>
            <a:r>
              <a:rPr lang="en-US" sz="1400" dirty="0"/>
              <a:t>import pandas as pd</a:t>
            </a:r>
          </a:p>
          <a:p>
            <a:r>
              <a:rPr lang="en-US" sz="1400" dirty="0"/>
              <a:t>import </a:t>
            </a:r>
            <a:r>
              <a:rPr lang="en-US" sz="1400" dirty="0" err="1"/>
              <a:t>numpy</a:t>
            </a:r>
            <a:r>
              <a:rPr lang="en-US" sz="1400" dirty="0"/>
              <a:t> as np</a:t>
            </a:r>
          </a:p>
          <a:p>
            <a:r>
              <a:rPr lang="en-US" sz="1400" dirty="0"/>
              <a:t>import </a:t>
            </a:r>
            <a:r>
              <a:rPr lang="en-US" sz="1400" dirty="0" err="1"/>
              <a:t>matplotlib.pyplot</a:t>
            </a:r>
            <a:r>
              <a:rPr lang="en-US" sz="1400" dirty="0"/>
              <a:t> as </a:t>
            </a:r>
            <a:r>
              <a:rPr lang="en-US" sz="1400" dirty="0" err="1"/>
              <a:t>plt</a:t>
            </a:r>
            <a:endParaRPr lang="en-US" sz="1400" dirty="0"/>
          </a:p>
          <a:p>
            <a:r>
              <a:rPr lang="en-US" sz="1400" b="1" dirty="0"/>
              <a:t>#set data and plot data, a simple line plot will be displayed</a:t>
            </a:r>
          </a:p>
          <a:p>
            <a:r>
              <a:rPr lang="en-US" sz="1400" dirty="0"/>
              <a:t>data = </a:t>
            </a:r>
            <a:r>
              <a:rPr lang="en-US" sz="1400" dirty="0" err="1"/>
              <a:t>np.arrange</a:t>
            </a:r>
            <a:r>
              <a:rPr lang="en-US" sz="1400" dirty="0"/>
              <a:t>(10)</a:t>
            </a:r>
          </a:p>
          <a:p>
            <a:r>
              <a:rPr lang="en-US" sz="1400" dirty="0" err="1"/>
              <a:t>plt.plot</a:t>
            </a:r>
            <a:r>
              <a:rPr lang="en-US" sz="1400" dirty="0"/>
              <a:t>(data)</a:t>
            </a:r>
          </a:p>
        </p:txBody>
      </p:sp>
      <p:sp>
        <p:nvSpPr>
          <p:cNvPr id="13" name="TextBox 12">
            <a:extLst>
              <a:ext uri="{FF2B5EF4-FFF2-40B4-BE49-F238E27FC236}">
                <a16:creationId xmlns:a16="http://schemas.microsoft.com/office/drawing/2014/main" id="{23D99ECC-0049-8D42-8253-B750C59455F9}"/>
              </a:ext>
            </a:extLst>
          </p:cNvPr>
          <p:cNvSpPr txBox="1"/>
          <p:nvPr/>
        </p:nvSpPr>
        <p:spPr>
          <a:xfrm>
            <a:off x="8773054" y="3235381"/>
            <a:ext cx="2446317" cy="3108543"/>
          </a:xfrm>
          <a:prstGeom prst="rect">
            <a:avLst/>
          </a:prstGeom>
          <a:noFill/>
        </p:spPr>
        <p:txBody>
          <a:bodyPr wrap="square" rtlCol="0">
            <a:spAutoFit/>
          </a:bodyPr>
          <a:lstStyle/>
          <a:p>
            <a:r>
              <a:rPr lang="en-US" sz="1400" b="1" dirty="0"/>
              <a:t>#import package</a:t>
            </a:r>
            <a:endParaRPr lang="en-US" sz="1400" dirty="0"/>
          </a:p>
          <a:p>
            <a:r>
              <a:rPr lang="en-US" sz="1400" dirty="0"/>
              <a:t>import seaborn as </a:t>
            </a:r>
            <a:r>
              <a:rPr lang="en-US" sz="1400" dirty="0" err="1"/>
              <a:t>sns</a:t>
            </a:r>
            <a:endParaRPr lang="en-US" sz="1400" dirty="0"/>
          </a:p>
          <a:p>
            <a:r>
              <a:rPr lang="en-US" sz="1400" b="1" dirty="0"/>
              <a:t>#read files</a:t>
            </a:r>
          </a:p>
          <a:p>
            <a:r>
              <a:rPr lang="en-US" sz="1400" dirty="0"/>
              <a:t>example=</a:t>
            </a:r>
            <a:r>
              <a:rPr lang="en-US" sz="1400" dirty="0" err="1"/>
              <a:t>pd.read_csv</a:t>
            </a:r>
            <a:r>
              <a:rPr lang="en-US" sz="1400" dirty="0"/>
              <a:t>(“</a:t>
            </a:r>
            <a:r>
              <a:rPr lang="en-US" sz="1400" dirty="0" err="1"/>
              <a:t>data.csv</a:t>
            </a:r>
            <a:r>
              <a:rPr lang="en-US" sz="1400" dirty="0"/>
              <a:t>”)</a:t>
            </a:r>
          </a:p>
          <a:p>
            <a:r>
              <a:rPr lang="en-US" sz="1400" b="1" dirty="0"/>
              <a:t>#set data and plot data, a seaborn regression plot will be displayed</a:t>
            </a:r>
          </a:p>
          <a:p>
            <a:r>
              <a:rPr lang="en-US" sz="1400" dirty="0"/>
              <a:t>data=example[[“cp1”,”m1”,tbilrate”,”unemp”]]</a:t>
            </a:r>
          </a:p>
          <a:p>
            <a:r>
              <a:rPr lang="en-US" sz="1400" dirty="0" err="1"/>
              <a:t>trans_data</a:t>
            </a:r>
            <a:r>
              <a:rPr lang="en-US" sz="1400" dirty="0"/>
              <a:t>=</a:t>
            </a:r>
            <a:r>
              <a:rPr lang="en-US" sz="1400" dirty="0" err="1"/>
              <a:t>np.log</a:t>
            </a:r>
            <a:r>
              <a:rPr lang="en-US" sz="1400" dirty="0"/>
              <a:t>(data).diff().</a:t>
            </a:r>
            <a:r>
              <a:rPr lang="en-US" sz="1400" dirty="0" err="1"/>
              <a:t>dropna</a:t>
            </a:r>
            <a:r>
              <a:rPr lang="en-US" sz="1400" dirty="0"/>
              <a:t>()</a:t>
            </a:r>
          </a:p>
          <a:p>
            <a:r>
              <a:rPr lang="en-US" sz="1400" dirty="0"/>
              <a:t>plot=</a:t>
            </a:r>
            <a:r>
              <a:rPr lang="en-US" sz="1400" dirty="0" err="1"/>
              <a:t>sns.regplot</a:t>
            </a:r>
            <a:r>
              <a:rPr lang="en-US" sz="1400" dirty="0"/>
              <a:t>(“m1”,”unemp”,data=</a:t>
            </a:r>
            <a:r>
              <a:rPr lang="en-US" sz="1400" dirty="0" err="1"/>
              <a:t>trans_data</a:t>
            </a:r>
            <a:r>
              <a:rPr lang="en-US" sz="1400" dirty="0"/>
              <a:t>)</a:t>
            </a:r>
          </a:p>
        </p:txBody>
      </p:sp>
    </p:spTree>
    <p:extLst>
      <p:ext uri="{BB962C8B-B14F-4D97-AF65-F5344CB8AC3E}">
        <p14:creationId xmlns:p14="http://schemas.microsoft.com/office/powerpoint/2010/main" val="173032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60C1-EF71-BE40-850C-999DA0688314}"/>
              </a:ext>
            </a:extLst>
          </p:cNvPr>
          <p:cNvSpPr>
            <a:spLocks noGrp="1"/>
          </p:cNvSpPr>
          <p:nvPr>
            <p:ph type="title"/>
          </p:nvPr>
        </p:nvSpPr>
        <p:spPr>
          <a:xfrm>
            <a:off x="6579450" y="727627"/>
            <a:ext cx="4957553" cy="1645920"/>
          </a:xfrm>
        </p:spPr>
        <p:txBody>
          <a:bodyPr>
            <a:normAutofit/>
          </a:bodyPr>
          <a:lstStyle/>
          <a:p>
            <a:br>
              <a:rPr lang="en-US" dirty="0"/>
            </a:br>
            <a:r>
              <a:rPr lang="en-US" dirty="0"/>
              <a:t>Links</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7" name="Graphic 6" descr="Link">
            <a:extLst>
              <a:ext uri="{FF2B5EF4-FFF2-40B4-BE49-F238E27FC236}">
                <a16:creationId xmlns:a16="http://schemas.microsoft.com/office/drawing/2014/main" id="{FF3D83C5-2B3C-4415-ABC0-1F4A68B0E9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6DDFC652-85D5-E74E-A68B-D6DA9F0086D1}"/>
              </a:ext>
            </a:extLst>
          </p:cNvPr>
          <p:cNvSpPr>
            <a:spLocks noGrp="1"/>
          </p:cNvSpPr>
          <p:nvPr>
            <p:ph idx="1"/>
          </p:nvPr>
        </p:nvSpPr>
        <p:spPr>
          <a:xfrm>
            <a:off x="6579450" y="2538919"/>
            <a:ext cx="4957554" cy="3496120"/>
          </a:xfrm>
        </p:spPr>
        <p:txBody>
          <a:bodyPr>
            <a:normAutofit/>
          </a:bodyPr>
          <a:lstStyle/>
          <a:p>
            <a:r>
              <a:rPr lang="en-US" sz="2000" dirty="0"/>
              <a:t>This is the link of google </a:t>
            </a:r>
            <a:r>
              <a:rPr lang="en-US" sz="2000" dirty="0" err="1"/>
              <a:t>Colab</a:t>
            </a:r>
            <a:r>
              <a:rPr lang="en-US" sz="2000" dirty="0"/>
              <a:t> file which contains all the codes that I have wrote: </a:t>
            </a:r>
            <a:r>
              <a:rPr lang="en-US" sz="2000" dirty="0">
                <a:hlinkClick r:id="rId4"/>
              </a:rPr>
              <a:t>https://colab.research.google.com/drive/1J3sEwiGilhsKXU9H1J_ZBFwNJazZvN1H</a:t>
            </a:r>
            <a:endParaRPr lang="en-US" sz="2000" dirty="0"/>
          </a:p>
          <a:p>
            <a:r>
              <a:rPr lang="en-US" sz="2000" dirty="0"/>
              <a:t>Please check it out for details.</a:t>
            </a:r>
          </a:p>
        </p:txBody>
      </p:sp>
    </p:spTree>
    <p:extLst>
      <p:ext uri="{BB962C8B-B14F-4D97-AF65-F5344CB8AC3E}">
        <p14:creationId xmlns:p14="http://schemas.microsoft.com/office/powerpoint/2010/main" val="94095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7A13-BCAF-3942-8EE3-1F31F92952EC}"/>
              </a:ext>
            </a:extLst>
          </p:cNvPr>
          <p:cNvSpPr>
            <a:spLocks noGrp="1"/>
          </p:cNvSpPr>
          <p:nvPr>
            <p:ph type="title"/>
          </p:nvPr>
        </p:nvSpPr>
        <p:spPr/>
        <p:txBody>
          <a:bodyPr>
            <a:normAutofit/>
          </a:bodyPr>
          <a:lstStyle/>
          <a:p>
            <a:r>
              <a:rPr lang="en-US" dirty="0"/>
              <a:t>Applications of Data Analysis using Python for Covid-19: Summary from </a:t>
            </a:r>
            <a:r>
              <a:rPr lang="en-US" dirty="0" err="1"/>
              <a:t>Colab</a:t>
            </a:r>
            <a:endParaRPr lang="en-US" dirty="0"/>
          </a:p>
        </p:txBody>
      </p:sp>
      <p:pic>
        <p:nvPicPr>
          <p:cNvPr id="4" name="Content Placeholder 3">
            <a:extLst>
              <a:ext uri="{FF2B5EF4-FFF2-40B4-BE49-F238E27FC236}">
                <a16:creationId xmlns:a16="http://schemas.microsoft.com/office/drawing/2014/main" id="{EF176E06-8695-3B42-86C6-934142C2BE5B}"/>
              </a:ext>
            </a:extLst>
          </p:cNvPr>
          <p:cNvPicPr>
            <a:picLocks noGrp="1" noChangeAspect="1"/>
          </p:cNvPicPr>
          <p:nvPr>
            <p:ph idx="1"/>
          </p:nvPr>
        </p:nvPicPr>
        <p:blipFill>
          <a:blip r:embed="rId2"/>
          <a:stretch>
            <a:fillRect/>
          </a:stretch>
        </p:blipFill>
        <p:spPr>
          <a:xfrm>
            <a:off x="927100" y="2542381"/>
            <a:ext cx="4749800" cy="3149600"/>
          </a:xfrm>
          <a:prstGeom prst="rect">
            <a:avLst/>
          </a:prstGeom>
        </p:spPr>
      </p:pic>
      <p:sp>
        <p:nvSpPr>
          <p:cNvPr id="5" name="TextBox 4">
            <a:extLst>
              <a:ext uri="{FF2B5EF4-FFF2-40B4-BE49-F238E27FC236}">
                <a16:creationId xmlns:a16="http://schemas.microsoft.com/office/drawing/2014/main" id="{DF1C164C-B0E3-7B48-A7CC-91B372231C60}"/>
              </a:ext>
            </a:extLst>
          </p:cNvPr>
          <p:cNvSpPr txBox="1"/>
          <p:nvPr/>
        </p:nvSpPr>
        <p:spPr>
          <a:xfrm>
            <a:off x="1644650" y="5691981"/>
            <a:ext cx="3625850" cy="646331"/>
          </a:xfrm>
          <a:prstGeom prst="rect">
            <a:avLst/>
          </a:prstGeom>
          <a:noFill/>
        </p:spPr>
        <p:txBody>
          <a:bodyPr wrap="square" rtlCol="0">
            <a:spAutoFit/>
          </a:bodyPr>
          <a:lstStyle/>
          <a:p>
            <a:r>
              <a:rPr lang="en-US" dirty="0"/>
              <a:t>Log Scaling for “Confirmed”</a:t>
            </a:r>
            <a:r>
              <a:rPr lang="zh-CN" altLang="en-US" dirty="0"/>
              <a:t> </a:t>
            </a:r>
            <a:r>
              <a:rPr lang="en-US" dirty="0"/>
              <a:t>cases </a:t>
            </a:r>
          </a:p>
          <a:p>
            <a:endParaRPr lang="en-US" dirty="0"/>
          </a:p>
        </p:txBody>
      </p:sp>
      <p:pic>
        <p:nvPicPr>
          <p:cNvPr id="6" name="Picture 5">
            <a:extLst>
              <a:ext uri="{FF2B5EF4-FFF2-40B4-BE49-F238E27FC236}">
                <a16:creationId xmlns:a16="http://schemas.microsoft.com/office/drawing/2014/main" id="{0C90F235-A378-CF44-B14A-A9BD461900D0}"/>
              </a:ext>
            </a:extLst>
          </p:cNvPr>
          <p:cNvPicPr>
            <a:picLocks noChangeAspect="1"/>
          </p:cNvPicPr>
          <p:nvPr/>
        </p:nvPicPr>
        <p:blipFill>
          <a:blip r:embed="rId3"/>
          <a:stretch>
            <a:fillRect/>
          </a:stretch>
        </p:blipFill>
        <p:spPr>
          <a:xfrm>
            <a:off x="5937250" y="2542381"/>
            <a:ext cx="4762500" cy="3149600"/>
          </a:xfrm>
          <a:prstGeom prst="rect">
            <a:avLst/>
          </a:prstGeom>
        </p:spPr>
      </p:pic>
      <p:sp>
        <p:nvSpPr>
          <p:cNvPr id="7" name="TextBox 6">
            <a:extLst>
              <a:ext uri="{FF2B5EF4-FFF2-40B4-BE49-F238E27FC236}">
                <a16:creationId xmlns:a16="http://schemas.microsoft.com/office/drawing/2014/main" id="{7530370B-98E0-2849-B0C2-2C016D26CCF2}"/>
              </a:ext>
            </a:extLst>
          </p:cNvPr>
          <p:cNvSpPr txBox="1"/>
          <p:nvPr/>
        </p:nvSpPr>
        <p:spPr>
          <a:xfrm>
            <a:off x="6819900" y="5691981"/>
            <a:ext cx="3352800" cy="646331"/>
          </a:xfrm>
          <a:prstGeom prst="rect">
            <a:avLst/>
          </a:prstGeom>
          <a:noFill/>
        </p:spPr>
        <p:txBody>
          <a:bodyPr wrap="square" rtlCol="0">
            <a:spAutoFit/>
          </a:bodyPr>
          <a:lstStyle/>
          <a:p>
            <a:r>
              <a:rPr lang="en-US" dirty="0"/>
              <a:t>Log Scaling for “Deaths” cases </a:t>
            </a:r>
          </a:p>
          <a:p>
            <a:endParaRPr lang="en-US" dirty="0"/>
          </a:p>
        </p:txBody>
      </p:sp>
      <p:sp>
        <p:nvSpPr>
          <p:cNvPr id="3" name="TextBox 2">
            <a:extLst>
              <a:ext uri="{FF2B5EF4-FFF2-40B4-BE49-F238E27FC236}">
                <a16:creationId xmlns:a16="http://schemas.microsoft.com/office/drawing/2014/main" id="{5B5AAF17-9512-0B45-B51A-D1DE6254B027}"/>
              </a:ext>
            </a:extLst>
          </p:cNvPr>
          <p:cNvSpPr txBox="1"/>
          <p:nvPr/>
        </p:nvSpPr>
        <p:spPr>
          <a:xfrm>
            <a:off x="4684403" y="2093621"/>
            <a:ext cx="2856428" cy="369332"/>
          </a:xfrm>
          <a:prstGeom prst="rect">
            <a:avLst/>
          </a:prstGeom>
          <a:noFill/>
        </p:spPr>
        <p:txBody>
          <a:bodyPr wrap="square" rtlCol="0">
            <a:spAutoFit/>
          </a:bodyPr>
          <a:lstStyle/>
          <a:p>
            <a:r>
              <a:rPr lang="en-US" b="1" dirty="0"/>
              <a:t>The case of Travis County</a:t>
            </a:r>
          </a:p>
        </p:txBody>
      </p:sp>
    </p:spTree>
    <p:extLst>
      <p:ext uri="{BB962C8B-B14F-4D97-AF65-F5344CB8AC3E}">
        <p14:creationId xmlns:p14="http://schemas.microsoft.com/office/powerpoint/2010/main" val="294324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69893-B8F1-AB48-8580-13D3010EFB41}"/>
              </a:ext>
            </a:extLst>
          </p:cNvPr>
          <p:cNvSpPr>
            <a:spLocks noGrp="1"/>
          </p:cNvSpPr>
          <p:nvPr>
            <p:ph type="title"/>
          </p:nvPr>
        </p:nvSpPr>
        <p:spPr>
          <a:xfrm>
            <a:off x="790978" y="2428943"/>
            <a:ext cx="2312480" cy="1499738"/>
          </a:xfrm>
        </p:spPr>
        <p:txBody>
          <a:bodyPr anchor="b">
            <a:normAutofit/>
          </a:bodyPr>
          <a:lstStyle/>
          <a:p>
            <a:r>
              <a:rPr lang="en-US" sz="2800" dirty="0"/>
              <a:t>Continued</a:t>
            </a:r>
            <a:br>
              <a:rPr lang="en-US" sz="2800" dirty="0"/>
            </a:br>
            <a:endParaRPr lang="en-US" sz="2800" dirty="0"/>
          </a:p>
        </p:txBody>
      </p:sp>
      <p:sp>
        <p:nvSpPr>
          <p:cNvPr id="3" name="Content Placeholder 2">
            <a:extLst>
              <a:ext uri="{FF2B5EF4-FFF2-40B4-BE49-F238E27FC236}">
                <a16:creationId xmlns:a16="http://schemas.microsoft.com/office/drawing/2014/main" id="{878D5EA5-3E79-934F-BEC4-7C52209BB5E6}"/>
              </a:ext>
            </a:extLst>
          </p:cNvPr>
          <p:cNvSpPr>
            <a:spLocks noGrp="1"/>
          </p:cNvSpPr>
          <p:nvPr>
            <p:ph idx="1"/>
          </p:nvPr>
        </p:nvSpPr>
        <p:spPr>
          <a:xfrm>
            <a:off x="5025272" y="5488051"/>
            <a:ext cx="5187507" cy="932332"/>
          </a:xfrm>
        </p:spPr>
        <p:txBody>
          <a:bodyPr>
            <a:normAutofit fontScale="25000" lnSpcReduction="20000"/>
          </a:bodyPr>
          <a:lstStyle/>
          <a:p>
            <a:r>
              <a:rPr lang="en-US" sz="4800" b="1" dirty="0">
                <a:solidFill>
                  <a:schemeClr val="bg1"/>
                </a:solidFill>
              </a:rPr>
              <a:t>Seaborn regression plot of the change for the "Confirmed” cases over time</a:t>
            </a:r>
          </a:p>
          <a:p>
            <a:r>
              <a:rPr lang="en-US" sz="4800" b="1" dirty="0">
                <a:solidFill>
                  <a:schemeClr val="bg1"/>
                </a:solidFill>
              </a:rPr>
              <a:t>Confirmed: Log scaling</a:t>
            </a:r>
          </a:p>
          <a:p>
            <a:r>
              <a:rPr lang="en-US" sz="4800" b="1" dirty="0">
                <a:solidFill>
                  <a:schemeClr val="bg1"/>
                </a:solidFill>
              </a:rPr>
              <a:t>Dates: from 3/13-4/25</a:t>
            </a:r>
          </a:p>
          <a:p>
            <a:endParaRPr lang="en-US" sz="1400" dirty="0">
              <a:solidFill>
                <a:schemeClr val="tx1">
                  <a:lumMod val="85000"/>
                  <a:lumOff val="15000"/>
                </a:schemeClr>
              </a:solidFill>
            </a:endParaRPr>
          </a:p>
        </p:txBody>
      </p:sp>
      <p:sp>
        <p:nvSpPr>
          <p:cNvPr id="15" name="Rectangle 1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Content Placeholder 3" descr="A screenshot of a cell phone&#10;&#10;Description automatically generated">
            <a:extLst>
              <a:ext uri="{FF2B5EF4-FFF2-40B4-BE49-F238E27FC236}">
                <a16:creationId xmlns:a16="http://schemas.microsoft.com/office/drawing/2014/main" id="{33022C9E-2551-204E-B8CA-09EBEB27D611}"/>
              </a:ext>
            </a:extLst>
          </p:cNvPr>
          <p:cNvPicPr>
            <a:picLocks noChangeAspect="1"/>
          </p:cNvPicPr>
          <p:nvPr/>
        </p:nvPicPr>
        <p:blipFill>
          <a:blip r:embed="rId2"/>
          <a:stretch>
            <a:fillRect/>
          </a:stretch>
        </p:blipFill>
        <p:spPr>
          <a:xfrm>
            <a:off x="4149209" y="845363"/>
            <a:ext cx="6621712" cy="4666898"/>
          </a:xfrm>
          <a:prstGeom prst="rect">
            <a:avLst/>
          </a:prstGeom>
        </p:spPr>
      </p:pic>
    </p:spTree>
    <p:extLst>
      <p:ext uri="{BB962C8B-B14F-4D97-AF65-F5344CB8AC3E}">
        <p14:creationId xmlns:p14="http://schemas.microsoft.com/office/powerpoint/2010/main" val="52022354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4C58ED0-C700-47B2-8D54-31F4BB36B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081"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B2D40F7A-4BD9-4F50-A33B-8CB290C00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8" name="Rectangle 13">
            <a:extLst>
              <a:ext uri="{FF2B5EF4-FFF2-40B4-BE49-F238E27FC236}">
                <a16:creationId xmlns:a16="http://schemas.microsoft.com/office/drawing/2014/main" id="{BD2FDAD1-72F9-4134-9A38-92BDC75F7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693BC7-5EE2-E04F-96A7-39939874D7AA}"/>
              </a:ext>
            </a:extLst>
          </p:cNvPr>
          <p:cNvSpPr>
            <a:spLocks noGrp="1"/>
          </p:cNvSpPr>
          <p:nvPr>
            <p:ph type="title"/>
          </p:nvPr>
        </p:nvSpPr>
        <p:spPr>
          <a:xfrm>
            <a:off x="7747000" y="965200"/>
            <a:ext cx="3454400" cy="4936067"/>
          </a:xfrm>
        </p:spPr>
        <p:txBody>
          <a:bodyPr>
            <a:normAutofit/>
          </a:bodyPr>
          <a:lstStyle/>
          <a:p>
            <a:pPr algn="ctr"/>
            <a:r>
              <a:rPr lang="en-US" dirty="0"/>
              <a:t>SIR Model : Variables &amp; Parameters  </a:t>
            </a:r>
          </a:p>
        </p:txBody>
      </p:sp>
      <p:graphicFrame>
        <p:nvGraphicFramePr>
          <p:cNvPr id="5" name="Content Placeholder 2">
            <a:extLst>
              <a:ext uri="{FF2B5EF4-FFF2-40B4-BE49-F238E27FC236}">
                <a16:creationId xmlns:a16="http://schemas.microsoft.com/office/drawing/2014/main" id="{A1CBDCF0-74BB-40E8-9AA6-136AC42CECF1}"/>
              </a:ext>
            </a:extLst>
          </p:cNvPr>
          <p:cNvGraphicFramePr>
            <a:graphicFrameLocks noGrp="1"/>
          </p:cNvGraphicFramePr>
          <p:nvPr>
            <p:ph idx="1"/>
            <p:extLst>
              <p:ext uri="{D42A27DB-BD31-4B8C-83A1-F6EECF244321}">
                <p14:modId xmlns:p14="http://schemas.microsoft.com/office/powerpoint/2010/main" val="424202637"/>
              </p:ext>
            </p:extLst>
          </p:nvPr>
        </p:nvGraphicFramePr>
        <p:xfrm>
          <a:off x="793590" y="800946"/>
          <a:ext cx="6036579" cy="525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491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1629</Words>
  <Application>Microsoft Macintosh PowerPoint</Application>
  <PresentationFormat>Widescreen</PresentationFormat>
  <Paragraphs>150</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Garamond</vt:lpstr>
      <vt:lpstr>Selawik Light</vt:lpstr>
      <vt:lpstr>Speak Pro</vt:lpstr>
      <vt:lpstr>SavonVTI</vt:lpstr>
      <vt:lpstr>Introduction to Data Analysis using Python </vt:lpstr>
      <vt:lpstr>Introduction to Data Analysis using Python </vt:lpstr>
      <vt:lpstr>Why python for Data Analysis? </vt:lpstr>
      <vt:lpstr>Packages we used for this project the most</vt:lpstr>
      <vt:lpstr>Simple Examples:</vt:lpstr>
      <vt:lpstr> Links</vt:lpstr>
      <vt:lpstr>Applications of Data Analysis using Python for Covid-19: Summary from Colab</vt:lpstr>
      <vt:lpstr>Continued </vt:lpstr>
      <vt:lpstr>SIR Model : Variables &amp; Parameters  </vt:lpstr>
      <vt:lpstr>What is SIR  model</vt:lpstr>
      <vt:lpstr>SIR Model: Chart</vt:lpstr>
      <vt:lpstr>Parameters and equations</vt:lpstr>
      <vt:lpstr>Calculations</vt:lpstr>
      <vt:lpstr>Basic Reproduction Number </vt:lpstr>
      <vt:lpstr>Continued </vt:lpstr>
      <vt:lpstr>Running the model through python</vt:lpstr>
      <vt:lpstr>Conclusion</vt:lpstr>
      <vt:lpstr>Extra information</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Analysis using Python </dc:title>
  <dc:creator>Pang, Yongqi</dc:creator>
  <cp:lastModifiedBy>Pang, Yongqi</cp:lastModifiedBy>
  <cp:revision>1</cp:revision>
  <dcterms:created xsi:type="dcterms:W3CDTF">2020-04-28T22:27:06Z</dcterms:created>
  <dcterms:modified xsi:type="dcterms:W3CDTF">2020-04-28T22:29:34Z</dcterms:modified>
</cp:coreProperties>
</file>